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2" r:id="rId1"/>
  </p:sldMasterIdLst>
  <p:notesMasterIdLst>
    <p:notesMasterId r:id="rId97"/>
  </p:notesMasterIdLst>
  <p:handoutMasterIdLst>
    <p:handoutMasterId r:id="rId98"/>
  </p:handoutMasterIdLst>
  <p:sldIdLst>
    <p:sldId id="256" r:id="rId2"/>
    <p:sldId id="276" r:id="rId3"/>
    <p:sldId id="456" r:id="rId4"/>
    <p:sldId id="371" r:id="rId5"/>
    <p:sldId id="425" r:id="rId6"/>
    <p:sldId id="426" r:id="rId7"/>
    <p:sldId id="427" r:id="rId8"/>
    <p:sldId id="415" r:id="rId9"/>
    <p:sldId id="278" r:id="rId10"/>
    <p:sldId id="458" r:id="rId11"/>
    <p:sldId id="416" r:id="rId12"/>
    <p:sldId id="451" r:id="rId13"/>
    <p:sldId id="281" r:id="rId14"/>
    <p:sldId id="282" r:id="rId15"/>
    <p:sldId id="283" r:id="rId16"/>
    <p:sldId id="446" r:id="rId17"/>
    <p:sldId id="447" r:id="rId18"/>
    <p:sldId id="448" r:id="rId19"/>
    <p:sldId id="449" r:id="rId20"/>
    <p:sldId id="280" r:id="rId21"/>
    <p:sldId id="289" r:id="rId22"/>
    <p:sldId id="370" r:id="rId23"/>
    <p:sldId id="378" r:id="rId24"/>
    <p:sldId id="379" r:id="rId25"/>
    <p:sldId id="457" r:id="rId26"/>
    <p:sldId id="388" r:id="rId27"/>
    <p:sldId id="459" r:id="rId28"/>
    <p:sldId id="386" r:id="rId29"/>
    <p:sldId id="460" r:id="rId30"/>
    <p:sldId id="389" r:id="rId31"/>
    <p:sldId id="391" r:id="rId32"/>
    <p:sldId id="390" r:id="rId33"/>
    <p:sldId id="392" r:id="rId34"/>
    <p:sldId id="393" r:id="rId35"/>
    <p:sldId id="394" r:id="rId36"/>
    <p:sldId id="428" r:id="rId37"/>
    <p:sldId id="461" r:id="rId38"/>
    <p:sldId id="445" r:id="rId39"/>
    <p:sldId id="566" r:id="rId40"/>
    <p:sldId id="569" r:id="rId41"/>
    <p:sldId id="443" r:id="rId42"/>
    <p:sldId id="444" r:id="rId43"/>
    <p:sldId id="431" r:id="rId44"/>
    <p:sldId id="479" r:id="rId45"/>
    <p:sldId id="480" r:id="rId46"/>
    <p:sldId id="481" r:id="rId47"/>
    <p:sldId id="482" r:id="rId48"/>
    <p:sldId id="483" r:id="rId49"/>
    <p:sldId id="484" r:id="rId50"/>
    <p:sldId id="485" r:id="rId51"/>
    <p:sldId id="486" r:id="rId52"/>
    <p:sldId id="487" r:id="rId53"/>
    <p:sldId id="488" r:id="rId54"/>
    <p:sldId id="489" r:id="rId55"/>
    <p:sldId id="490" r:id="rId56"/>
    <p:sldId id="491" r:id="rId57"/>
    <p:sldId id="492" r:id="rId58"/>
    <p:sldId id="568" r:id="rId59"/>
    <p:sldId id="372" r:id="rId60"/>
    <p:sldId id="320" r:id="rId61"/>
    <p:sldId id="265" r:id="rId62"/>
    <p:sldId id="462" r:id="rId63"/>
    <p:sldId id="556" r:id="rId64"/>
    <p:sldId id="322" r:id="rId65"/>
    <p:sldId id="429" r:id="rId66"/>
    <p:sldId id="430" r:id="rId67"/>
    <p:sldId id="478" r:id="rId68"/>
    <p:sldId id="432" r:id="rId69"/>
    <p:sldId id="454" r:id="rId70"/>
    <p:sldId id="455" r:id="rId71"/>
    <p:sldId id="433" r:id="rId72"/>
    <p:sldId id="453" r:id="rId73"/>
    <p:sldId id="561" r:id="rId74"/>
    <p:sldId id="562" r:id="rId75"/>
    <p:sldId id="563" r:id="rId76"/>
    <p:sldId id="564" r:id="rId77"/>
    <p:sldId id="570" r:id="rId78"/>
    <p:sldId id="381" r:id="rId79"/>
    <p:sldId id="418" r:id="rId80"/>
    <p:sldId id="558" r:id="rId81"/>
    <p:sldId id="419" r:id="rId82"/>
    <p:sldId id="522" r:id="rId83"/>
    <p:sldId id="523" r:id="rId84"/>
    <p:sldId id="571" r:id="rId85"/>
    <p:sldId id="295" r:id="rId86"/>
    <p:sldId id="296" r:id="rId87"/>
    <p:sldId id="297" r:id="rId88"/>
    <p:sldId id="572" r:id="rId89"/>
    <p:sldId id="407" r:id="rId90"/>
    <p:sldId id="410" r:id="rId91"/>
    <p:sldId id="414" r:id="rId92"/>
    <p:sldId id="350" r:id="rId93"/>
    <p:sldId id="423" r:id="rId94"/>
    <p:sldId id="351" r:id="rId95"/>
    <p:sldId id="309" r:id="rId96"/>
  </p:sldIdLst>
  <p:sldSz cx="12192000" cy="6858000"/>
  <p:notesSz cx="6735763" cy="9866313"/>
  <p:defaultTextStyle>
    <a:defPPr>
      <a:defRPr lang="en-US"/>
    </a:defPPr>
    <a:lvl1pPr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sz="2400" kern="1200">
        <a:solidFill>
          <a:schemeClr val="tx1"/>
        </a:solidFill>
        <a:latin typeface="Arial" charset="0"/>
        <a:ea typeface="ＭＳ Ｐゴシック" charset="-128"/>
        <a:cs typeface="ＭＳ Ｐゴシック" charset="-128"/>
      </a:defRPr>
    </a:lvl5pPr>
    <a:lvl6pPr marL="2286000" algn="l" defTabSz="457200" rtl="0" eaLnBrk="1" latinLnBrk="0" hangingPunct="1">
      <a:defRPr sz="2400" kern="1200">
        <a:solidFill>
          <a:schemeClr val="tx1"/>
        </a:solidFill>
        <a:latin typeface="Arial" charset="0"/>
        <a:ea typeface="ＭＳ Ｐゴシック" charset="-128"/>
        <a:cs typeface="ＭＳ Ｐゴシック" charset="-128"/>
      </a:defRPr>
    </a:lvl6pPr>
    <a:lvl7pPr marL="2743200" algn="l" defTabSz="457200" rtl="0" eaLnBrk="1" latinLnBrk="0" hangingPunct="1">
      <a:defRPr sz="2400" kern="1200">
        <a:solidFill>
          <a:schemeClr val="tx1"/>
        </a:solidFill>
        <a:latin typeface="Arial" charset="0"/>
        <a:ea typeface="ＭＳ Ｐゴシック" charset="-128"/>
        <a:cs typeface="ＭＳ Ｐゴシック" charset="-128"/>
      </a:defRPr>
    </a:lvl7pPr>
    <a:lvl8pPr marL="3200400" algn="l" defTabSz="457200" rtl="0" eaLnBrk="1" latinLnBrk="0" hangingPunct="1">
      <a:defRPr sz="2400" kern="1200">
        <a:solidFill>
          <a:schemeClr val="tx1"/>
        </a:solidFill>
        <a:latin typeface="Arial" charset="0"/>
        <a:ea typeface="ＭＳ Ｐゴシック" charset="-128"/>
        <a:cs typeface="ＭＳ Ｐゴシック" charset="-128"/>
      </a:defRPr>
    </a:lvl8pPr>
    <a:lvl9pPr marL="3657600" algn="l" defTabSz="457200" rtl="0" eaLnBrk="1" latinLnBrk="0" hangingPunct="1">
      <a:defRPr sz="2400" kern="1200">
        <a:solidFill>
          <a:schemeClr val="tx1"/>
        </a:solidFill>
        <a:latin typeface="Arial" charset="0"/>
        <a:ea typeface="ＭＳ Ｐゴシック" charset="-128"/>
        <a:cs typeface="ＭＳ Ｐゴシック" charset="-128"/>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08">
          <p15:clr>
            <a:srgbClr val="A4A3A4"/>
          </p15:clr>
        </p15:guide>
        <p15:guide id="2" pos="212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clrMode="bw"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929" autoAdjust="0"/>
    <p:restoredTop sz="89196" autoAdjust="0"/>
  </p:normalViewPr>
  <p:slideViewPr>
    <p:cSldViewPr snapToObjects="1">
      <p:cViewPr varScale="1">
        <p:scale>
          <a:sx n="69" d="100"/>
          <a:sy n="69" d="100"/>
        </p:scale>
        <p:origin x="749" y="72"/>
      </p:cViewPr>
      <p:guideLst>
        <p:guide orient="horz" pos="2160"/>
        <p:guide pos="3840"/>
      </p:guideLst>
    </p:cSldViewPr>
  </p:slideViewPr>
  <p:notesTextViewPr>
    <p:cViewPr>
      <p:scale>
        <a:sx n="100" d="100"/>
        <a:sy n="100" d="100"/>
      </p:scale>
      <p:origin x="0" y="0"/>
    </p:cViewPr>
  </p:notesTextViewPr>
  <p:notesViewPr>
    <p:cSldViewPr snapToObjects="1">
      <p:cViewPr varScale="1">
        <p:scale>
          <a:sx n="67" d="100"/>
          <a:sy n="67" d="100"/>
        </p:scale>
        <p:origin x="3704" y="184"/>
      </p:cViewPr>
      <p:guideLst>
        <p:guide orient="horz" pos="3108"/>
        <p:guide pos="2122"/>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h Nguyen Duc" userId="04a5c95d-4a59-4e21-b199-e9922fb46c5c" providerId="ADAL" clId="{2AB8EBD5-DD33-4290-9992-79417BDD49EB}"/>
    <pc:docChg chg="undo custSel addSld delSld modSld sldOrd">
      <pc:chgData name="Anh Nguyen Duc" userId="04a5c95d-4a59-4e21-b199-e9922fb46c5c" providerId="ADAL" clId="{2AB8EBD5-DD33-4290-9992-79417BDD49EB}" dt="2023-02-01T09:57:42.668" v="534" actId="207"/>
      <pc:docMkLst>
        <pc:docMk/>
      </pc:docMkLst>
      <pc:sldChg chg="add del">
        <pc:chgData name="Anh Nguyen Duc" userId="04a5c95d-4a59-4e21-b199-e9922fb46c5c" providerId="ADAL" clId="{2AB8EBD5-DD33-4290-9992-79417BDD49EB}" dt="2023-01-31T22:04:32.479" v="17" actId="47"/>
        <pc:sldMkLst>
          <pc:docMk/>
          <pc:sldMk cId="0" sldId="257"/>
        </pc:sldMkLst>
      </pc:sldChg>
      <pc:sldChg chg="add del">
        <pc:chgData name="Anh Nguyen Duc" userId="04a5c95d-4a59-4e21-b199-e9922fb46c5c" providerId="ADAL" clId="{2AB8EBD5-DD33-4290-9992-79417BDD49EB}" dt="2023-01-31T22:04:32.479" v="17" actId="47"/>
        <pc:sldMkLst>
          <pc:docMk/>
          <pc:sldMk cId="0" sldId="258"/>
        </pc:sldMkLst>
      </pc:sldChg>
      <pc:sldChg chg="del">
        <pc:chgData name="Anh Nguyen Duc" userId="04a5c95d-4a59-4e21-b199-e9922fb46c5c" providerId="ADAL" clId="{2AB8EBD5-DD33-4290-9992-79417BDD49EB}" dt="2023-01-31T22:11:45.182" v="89" actId="2696"/>
        <pc:sldMkLst>
          <pc:docMk/>
          <pc:sldMk cId="3351495081" sldId="265"/>
        </pc:sldMkLst>
      </pc:sldChg>
      <pc:sldChg chg="del">
        <pc:chgData name="Anh Nguyen Duc" userId="04a5c95d-4a59-4e21-b199-e9922fb46c5c" providerId="ADAL" clId="{2AB8EBD5-DD33-4290-9992-79417BDD49EB}" dt="2023-01-31T22:11:45.182" v="89" actId="2696"/>
        <pc:sldMkLst>
          <pc:docMk/>
          <pc:sldMk cId="0" sldId="266"/>
        </pc:sldMkLst>
      </pc:sldChg>
      <pc:sldChg chg="add del">
        <pc:chgData name="Anh Nguyen Duc" userId="04a5c95d-4a59-4e21-b199-e9922fb46c5c" providerId="ADAL" clId="{2AB8EBD5-DD33-4290-9992-79417BDD49EB}" dt="2023-01-31T22:15:18.962" v="119" actId="47"/>
        <pc:sldMkLst>
          <pc:docMk/>
          <pc:sldMk cId="1831363296" sldId="266"/>
        </pc:sldMkLst>
      </pc:sldChg>
      <pc:sldChg chg="modSp mod">
        <pc:chgData name="Anh Nguyen Duc" userId="04a5c95d-4a59-4e21-b199-e9922fb46c5c" providerId="ADAL" clId="{2AB8EBD5-DD33-4290-9992-79417BDD49EB}" dt="2023-02-01T06:43:41.579" v="409" actId="20577"/>
        <pc:sldMkLst>
          <pc:docMk/>
          <pc:sldMk cId="0" sldId="276"/>
        </pc:sldMkLst>
        <pc:spChg chg="mod">
          <ac:chgData name="Anh Nguyen Duc" userId="04a5c95d-4a59-4e21-b199-e9922fb46c5c" providerId="ADAL" clId="{2AB8EBD5-DD33-4290-9992-79417BDD49EB}" dt="2023-02-01T06:43:41.579" v="409" actId="20577"/>
          <ac:spMkLst>
            <pc:docMk/>
            <pc:sldMk cId="0" sldId="276"/>
            <ac:spMk id="3" creationId="{00000000-0000-0000-0000-000000000000}"/>
          </ac:spMkLst>
        </pc:spChg>
      </pc:sldChg>
      <pc:sldChg chg="del">
        <pc:chgData name="Anh Nguyen Duc" userId="04a5c95d-4a59-4e21-b199-e9922fb46c5c" providerId="ADAL" clId="{2AB8EBD5-DD33-4290-9992-79417BDD49EB}" dt="2023-01-31T22:03:05.453" v="4" actId="47"/>
        <pc:sldMkLst>
          <pc:docMk/>
          <pc:sldMk cId="0" sldId="277"/>
        </pc:sldMkLst>
      </pc:sldChg>
      <pc:sldChg chg="ord">
        <pc:chgData name="Anh Nguyen Duc" userId="04a5c95d-4a59-4e21-b199-e9922fb46c5c" providerId="ADAL" clId="{2AB8EBD5-DD33-4290-9992-79417BDD49EB}" dt="2023-01-31T22:03:03.186" v="3"/>
        <pc:sldMkLst>
          <pc:docMk/>
          <pc:sldMk cId="0" sldId="278"/>
        </pc:sldMkLst>
      </pc:sldChg>
      <pc:sldChg chg="add del">
        <pc:chgData name="Anh Nguyen Duc" userId="04a5c95d-4a59-4e21-b199-e9922fb46c5c" providerId="ADAL" clId="{2AB8EBD5-DD33-4290-9992-79417BDD49EB}" dt="2023-01-31T22:03:39.290" v="12" actId="47"/>
        <pc:sldMkLst>
          <pc:docMk/>
          <pc:sldMk cId="0" sldId="280"/>
        </pc:sldMkLst>
      </pc:sldChg>
      <pc:sldChg chg="add">
        <pc:chgData name="Anh Nguyen Duc" userId="04a5c95d-4a59-4e21-b199-e9922fb46c5c" providerId="ADAL" clId="{2AB8EBD5-DD33-4290-9992-79417BDD49EB}" dt="2023-01-31T22:03:58.615" v="14"/>
        <pc:sldMkLst>
          <pc:docMk/>
          <pc:sldMk cId="2364724844" sldId="281"/>
        </pc:sldMkLst>
      </pc:sldChg>
      <pc:sldChg chg="add">
        <pc:chgData name="Anh Nguyen Duc" userId="04a5c95d-4a59-4e21-b199-e9922fb46c5c" providerId="ADAL" clId="{2AB8EBD5-DD33-4290-9992-79417BDD49EB}" dt="2023-01-31T22:03:58.615" v="14"/>
        <pc:sldMkLst>
          <pc:docMk/>
          <pc:sldMk cId="1816583029" sldId="282"/>
        </pc:sldMkLst>
      </pc:sldChg>
      <pc:sldChg chg="del">
        <pc:chgData name="Anh Nguyen Duc" userId="04a5c95d-4a59-4e21-b199-e9922fb46c5c" providerId="ADAL" clId="{2AB8EBD5-DD33-4290-9992-79417BDD49EB}" dt="2023-01-31T22:03:53.766" v="13" actId="2696"/>
        <pc:sldMkLst>
          <pc:docMk/>
          <pc:sldMk cId="408304770" sldId="283"/>
        </pc:sldMkLst>
      </pc:sldChg>
      <pc:sldChg chg="del">
        <pc:chgData name="Anh Nguyen Duc" userId="04a5c95d-4a59-4e21-b199-e9922fb46c5c" providerId="ADAL" clId="{2AB8EBD5-DD33-4290-9992-79417BDD49EB}" dt="2023-01-31T22:26:47.108" v="223" actId="47"/>
        <pc:sldMkLst>
          <pc:docMk/>
          <pc:sldMk cId="0" sldId="285"/>
        </pc:sldMkLst>
      </pc:sldChg>
      <pc:sldChg chg="del">
        <pc:chgData name="Anh Nguyen Duc" userId="04a5c95d-4a59-4e21-b199-e9922fb46c5c" providerId="ADAL" clId="{2AB8EBD5-DD33-4290-9992-79417BDD49EB}" dt="2023-01-31T22:26:50.042" v="224" actId="47"/>
        <pc:sldMkLst>
          <pc:docMk/>
          <pc:sldMk cId="0" sldId="286"/>
        </pc:sldMkLst>
      </pc:sldChg>
      <pc:sldChg chg="modSp add mod">
        <pc:chgData name="Anh Nguyen Duc" userId="04a5c95d-4a59-4e21-b199-e9922fb46c5c" providerId="ADAL" clId="{2AB8EBD5-DD33-4290-9992-79417BDD49EB}" dt="2023-01-31T22:10:36.506" v="88" actId="20577"/>
        <pc:sldMkLst>
          <pc:docMk/>
          <pc:sldMk cId="3274098541" sldId="289"/>
        </pc:sldMkLst>
        <pc:spChg chg="mod">
          <ac:chgData name="Anh Nguyen Duc" userId="04a5c95d-4a59-4e21-b199-e9922fb46c5c" providerId="ADAL" clId="{2AB8EBD5-DD33-4290-9992-79417BDD49EB}" dt="2023-01-31T22:10:36.506" v="88" actId="20577"/>
          <ac:spMkLst>
            <pc:docMk/>
            <pc:sldMk cId="3274098541" sldId="289"/>
            <ac:spMk id="44035" creationId="{00000000-0000-0000-0000-000000000000}"/>
          </ac:spMkLst>
        </pc:spChg>
      </pc:sldChg>
      <pc:sldChg chg="add">
        <pc:chgData name="Anh Nguyen Duc" userId="04a5c95d-4a59-4e21-b199-e9922fb46c5c" providerId="ADAL" clId="{2AB8EBD5-DD33-4290-9992-79417BDD49EB}" dt="2023-01-31T22:11:54.997" v="90"/>
        <pc:sldMkLst>
          <pc:docMk/>
          <pc:sldMk cId="1121879337" sldId="320"/>
        </pc:sldMkLst>
      </pc:sldChg>
      <pc:sldChg chg="del">
        <pc:chgData name="Anh Nguyen Duc" userId="04a5c95d-4a59-4e21-b199-e9922fb46c5c" providerId="ADAL" clId="{2AB8EBD5-DD33-4290-9992-79417BDD49EB}" dt="2023-01-31T22:11:45.182" v="89" actId="2696"/>
        <pc:sldMkLst>
          <pc:docMk/>
          <pc:sldMk cId="0" sldId="321"/>
        </pc:sldMkLst>
      </pc:sldChg>
      <pc:sldChg chg="add del">
        <pc:chgData name="Anh Nguyen Duc" userId="04a5c95d-4a59-4e21-b199-e9922fb46c5c" providerId="ADAL" clId="{2AB8EBD5-DD33-4290-9992-79417BDD49EB}" dt="2023-01-31T22:15:05.430" v="118" actId="47"/>
        <pc:sldMkLst>
          <pc:docMk/>
          <pc:sldMk cId="2983972881" sldId="321"/>
        </pc:sldMkLst>
      </pc:sldChg>
      <pc:sldChg chg="del">
        <pc:chgData name="Anh Nguyen Duc" userId="04a5c95d-4a59-4e21-b199-e9922fb46c5c" providerId="ADAL" clId="{2AB8EBD5-DD33-4290-9992-79417BDD49EB}" dt="2023-01-31T22:11:45.182" v="89" actId="2696"/>
        <pc:sldMkLst>
          <pc:docMk/>
          <pc:sldMk cId="1402789212" sldId="322"/>
        </pc:sldMkLst>
        <pc:spChg chg="mod">
          <ac:chgData name="Anh Nguyen Duc" userId="04a5c95d-4a59-4e21-b199-e9922fb46c5c" providerId="ADAL" clId="{2AB8EBD5-DD33-4290-9992-79417BDD49EB}" dt="2023-01-31T22:16:09.415" v="172" actId="20577"/>
          <ac:spMkLst>
            <pc:docMk/>
            <pc:sldMk cId="1402789212" sldId="322"/>
            <ac:spMk id="3" creationId="{00000000-0000-0000-0000-000000000000}"/>
          </ac:spMkLst>
        </pc:spChg>
        <pc:graphicFrameChg chg="add mod">
          <ac:chgData name="Anh Nguyen Duc" userId="04a5c95d-4a59-4e21-b199-e9922fb46c5c" providerId="ADAL" clId="{2AB8EBD5-DD33-4290-9992-79417BDD49EB}" dt="2023-01-31T22:15:55.222" v="133" actId="1076"/>
          <ac:graphicFrameMkLst>
            <pc:docMk/>
            <pc:sldMk cId="1402789212" sldId="322"/>
            <ac:graphicFrameMk id="4" creationId="{F35D74B6-A6A6-D7C9-03EE-E5397BD69EEA}"/>
          </ac:graphicFrameMkLst>
        </pc:graphicFrameChg>
      </pc:sldChg>
      <pc:sldChg chg="add">
        <pc:chgData name="Anh Nguyen Duc" userId="04a5c95d-4a59-4e21-b199-e9922fb46c5c" providerId="ADAL" clId="{2AB8EBD5-DD33-4290-9992-79417BDD49EB}" dt="2023-01-31T22:09:53.659" v="65"/>
        <pc:sldMkLst>
          <pc:docMk/>
          <pc:sldMk cId="4098586346" sldId="370"/>
        </pc:sldMkLst>
      </pc:sldChg>
      <pc:sldChg chg="del">
        <pc:chgData name="Anh Nguyen Duc" userId="04a5c95d-4a59-4e21-b199-e9922fb46c5c" providerId="ADAL" clId="{2AB8EBD5-DD33-4290-9992-79417BDD49EB}" dt="2023-01-31T22:09:40.578" v="64" actId="2696"/>
        <pc:sldMkLst>
          <pc:docMk/>
          <pc:sldMk cId="4204950912" sldId="370"/>
        </pc:sldMkLst>
      </pc:sldChg>
      <pc:sldChg chg="add">
        <pc:chgData name="Anh Nguyen Duc" userId="04a5c95d-4a59-4e21-b199-e9922fb46c5c" providerId="ADAL" clId="{2AB8EBD5-DD33-4290-9992-79417BDD49EB}" dt="2023-01-31T22:11:54.997" v="90"/>
        <pc:sldMkLst>
          <pc:docMk/>
          <pc:sldMk cId="1655384566" sldId="372"/>
        </pc:sldMkLst>
      </pc:sldChg>
      <pc:sldChg chg="del">
        <pc:chgData name="Anh Nguyen Duc" userId="04a5c95d-4a59-4e21-b199-e9922fb46c5c" providerId="ADAL" clId="{2AB8EBD5-DD33-4290-9992-79417BDD49EB}" dt="2023-01-31T22:11:45.182" v="89" actId="2696"/>
        <pc:sldMkLst>
          <pc:docMk/>
          <pc:sldMk cId="2521126771" sldId="372"/>
        </pc:sldMkLst>
      </pc:sldChg>
      <pc:sldChg chg="add del">
        <pc:chgData name="Anh Nguyen Duc" userId="04a5c95d-4a59-4e21-b199-e9922fb46c5c" providerId="ADAL" clId="{2AB8EBD5-DD33-4290-9992-79417BDD49EB}" dt="2023-01-31T22:03:36.828" v="10" actId="47"/>
        <pc:sldMkLst>
          <pc:docMk/>
          <pc:sldMk cId="718945795" sldId="379"/>
        </pc:sldMkLst>
      </pc:sldChg>
      <pc:sldChg chg="del">
        <pc:chgData name="Anh Nguyen Duc" userId="04a5c95d-4a59-4e21-b199-e9922fb46c5c" providerId="ADAL" clId="{2AB8EBD5-DD33-4290-9992-79417BDD49EB}" dt="2023-01-31T22:20:29.839" v="209" actId="2696"/>
        <pc:sldMkLst>
          <pc:docMk/>
          <pc:sldMk cId="1436946222" sldId="381"/>
        </pc:sldMkLst>
      </pc:sldChg>
      <pc:sldChg chg="add">
        <pc:chgData name="Anh Nguyen Duc" userId="04a5c95d-4a59-4e21-b199-e9922fb46c5c" providerId="ADAL" clId="{2AB8EBD5-DD33-4290-9992-79417BDD49EB}" dt="2023-02-01T06:43:07.518" v="363"/>
        <pc:sldMkLst>
          <pc:docMk/>
          <pc:sldMk cId="2148630472" sldId="381"/>
        </pc:sldMkLst>
      </pc:sldChg>
      <pc:sldChg chg="add del">
        <pc:chgData name="Anh Nguyen Duc" userId="04a5c95d-4a59-4e21-b199-e9922fb46c5c" providerId="ADAL" clId="{2AB8EBD5-DD33-4290-9992-79417BDD49EB}" dt="2023-02-01T06:42:51.665" v="362" actId="2696"/>
        <pc:sldMkLst>
          <pc:docMk/>
          <pc:sldMk cId="3272449892" sldId="381"/>
        </pc:sldMkLst>
      </pc:sldChg>
      <pc:sldChg chg="del">
        <pc:chgData name="Anh Nguyen Duc" userId="04a5c95d-4a59-4e21-b199-e9922fb46c5c" providerId="ADAL" clId="{2AB8EBD5-DD33-4290-9992-79417BDD49EB}" dt="2023-01-31T22:03:53.766" v="13" actId="2696"/>
        <pc:sldMkLst>
          <pc:docMk/>
          <pc:sldMk cId="122180281" sldId="382"/>
        </pc:sldMkLst>
      </pc:sldChg>
      <pc:sldChg chg="add del">
        <pc:chgData name="Anh Nguyen Duc" userId="04a5c95d-4a59-4e21-b199-e9922fb46c5c" providerId="ADAL" clId="{2AB8EBD5-DD33-4290-9992-79417BDD49EB}" dt="2023-01-31T22:05:34.854" v="22" actId="47"/>
        <pc:sldMkLst>
          <pc:docMk/>
          <pc:sldMk cId="1831279659" sldId="382"/>
        </pc:sldMkLst>
      </pc:sldChg>
      <pc:sldChg chg="del">
        <pc:chgData name="Anh Nguyen Duc" userId="04a5c95d-4a59-4e21-b199-e9922fb46c5c" providerId="ADAL" clId="{2AB8EBD5-DD33-4290-9992-79417BDD49EB}" dt="2023-01-31T22:06:22.906" v="25" actId="2696"/>
        <pc:sldMkLst>
          <pc:docMk/>
          <pc:sldMk cId="1056440605" sldId="386"/>
        </pc:sldMkLst>
      </pc:sldChg>
      <pc:sldChg chg="modSp add mod">
        <pc:chgData name="Anh Nguyen Duc" userId="04a5c95d-4a59-4e21-b199-e9922fb46c5c" providerId="ADAL" clId="{2AB8EBD5-DD33-4290-9992-79417BDD49EB}" dt="2023-01-31T22:07:44.093" v="61" actId="6549"/>
        <pc:sldMkLst>
          <pc:docMk/>
          <pc:sldMk cId="3199134762" sldId="386"/>
        </pc:sldMkLst>
        <pc:spChg chg="mod">
          <ac:chgData name="Anh Nguyen Duc" userId="04a5c95d-4a59-4e21-b199-e9922fb46c5c" providerId="ADAL" clId="{2AB8EBD5-DD33-4290-9992-79417BDD49EB}" dt="2023-01-31T22:07:44.093" v="61" actId="6549"/>
          <ac:spMkLst>
            <pc:docMk/>
            <pc:sldMk cId="3199134762" sldId="386"/>
            <ac:spMk id="29698" creationId="{00000000-0000-0000-0000-000000000000}"/>
          </ac:spMkLst>
        </pc:spChg>
      </pc:sldChg>
      <pc:sldChg chg="del">
        <pc:chgData name="Anh Nguyen Duc" userId="04a5c95d-4a59-4e21-b199-e9922fb46c5c" providerId="ADAL" clId="{2AB8EBD5-DD33-4290-9992-79417BDD49EB}" dt="2023-01-31T22:06:22.906" v="25" actId="2696"/>
        <pc:sldMkLst>
          <pc:docMk/>
          <pc:sldMk cId="2016928596" sldId="388"/>
        </pc:sldMkLst>
      </pc:sldChg>
      <pc:sldChg chg="add">
        <pc:chgData name="Anh Nguyen Duc" userId="04a5c95d-4a59-4e21-b199-e9922fb46c5c" providerId="ADAL" clId="{2AB8EBD5-DD33-4290-9992-79417BDD49EB}" dt="2023-01-31T22:06:26.942" v="26"/>
        <pc:sldMkLst>
          <pc:docMk/>
          <pc:sldMk cId="2624416133" sldId="388"/>
        </pc:sldMkLst>
      </pc:sldChg>
      <pc:sldChg chg="del">
        <pc:chgData name="Anh Nguyen Duc" userId="04a5c95d-4a59-4e21-b199-e9922fb46c5c" providerId="ADAL" clId="{2AB8EBD5-DD33-4290-9992-79417BDD49EB}" dt="2023-01-31T22:11:45.182" v="89" actId="2696"/>
        <pc:sldMkLst>
          <pc:docMk/>
          <pc:sldMk cId="537447715" sldId="389"/>
        </pc:sldMkLst>
      </pc:sldChg>
      <pc:sldChg chg="modSp add mod">
        <pc:chgData name="Anh Nguyen Duc" userId="04a5c95d-4a59-4e21-b199-e9922fb46c5c" providerId="ADAL" clId="{2AB8EBD5-DD33-4290-9992-79417BDD49EB}" dt="2023-01-31T22:12:24.290" v="94" actId="6549"/>
        <pc:sldMkLst>
          <pc:docMk/>
          <pc:sldMk cId="826224022" sldId="389"/>
        </pc:sldMkLst>
        <pc:spChg chg="mod">
          <ac:chgData name="Anh Nguyen Duc" userId="04a5c95d-4a59-4e21-b199-e9922fb46c5c" providerId="ADAL" clId="{2AB8EBD5-DD33-4290-9992-79417BDD49EB}" dt="2023-01-31T22:12:24.290" v="94" actId="6549"/>
          <ac:spMkLst>
            <pc:docMk/>
            <pc:sldMk cId="826224022" sldId="389"/>
            <ac:spMk id="7171" creationId="{00000000-0000-0000-0000-000000000000}"/>
          </ac:spMkLst>
        </pc:spChg>
      </pc:sldChg>
      <pc:sldChg chg="del">
        <pc:chgData name="Anh Nguyen Duc" userId="04a5c95d-4a59-4e21-b199-e9922fb46c5c" providerId="ADAL" clId="{2AB8EBD5-DD33-4290-9992-79417BDD49EB}" dt="2023-01-31T22:11:45.182" v="89" actId="2696"/>
        <pc:sldMkLst>
          <pc:docMk/>
          <pc:sldMk cId="1446757134" sldId="390"/>
        </pc:sldMkLst>
      </pc:sldChg>
      <pc:sldChg chg="add">
        <pc:chgData name="Anh Nguyen Duc" userId="04a5c95d-4a59-4e21-b199-e9922fb46c5c" providerId="ADAL" clId="{2AB8EBD5-DD33-4290-9992-79417BDD49EB}" dt="2023-01-31T22:11:54.997" v="90"/>
        <pc:sldMkLst>
          <pc:docMk/>
          <pc:sldMk cId="3129730086" sldId="390"/>
        </pc:sldMkLst>
      </pc:sldChg>
      <pc:sldChg chg="del">
        <pc:chgData name="Anh Nguyen Duc" userId="04a5c95d-4a59-4e21-b199-e9922fb46c5c" providerId="ADAL" clId="{2AB8EBD5-DD33-4290-9992-79417BDD49EB}" dt="2023-01-31T22:11:45.182" v="89" actId="2696"/>
        <pc:sldMkLst>
          <pc:docMk/>
          <pc:sldMk cId="830445615" sldId="391"/>
        </pc:sldMkLst>
      </pc:sldChg>
      <pc:sldChg chg="add">
        <pc:chgData name="Anh Nguyen Duc" userId="04a5c95d-4a59-4e21-b199-e9922fb46c5c" providerId="ADAL" clId="{2AB8EBD5-DD33-4290-9992-79417BDD49EB}" dt="2023-01-31T22:11:54.997" v="90"/>
        <pc:sldMkLst>
          <pc:docMk/>
          <pc:sldMk cId="3560704634" sldId="391"/>
        </pc:sldMkLst>
      </pc:sldChg>
      <pc:sldChg chg="modSp add mod">
        <pc:chgData name="Anh Nguyen Duc" userId="04a5c95d-4a59-4e21-b199-e9922fb46c5c" providerId="ADAL" clId="{2AB8EBD5-DD33-4290-9992-79417BDD49EB}" dt="2023-01-31T22:12:37.768" v="95" actId="6549"/>
        <pc:sldMkLst>
          <pc:docMk/>
          <pc:sldMk cId="1359921061" sldId="392"/>
        </pc:sldMkLst>
        <pc:spChg chg="mod">
          <ac:chgData name="Anh Nguyen Duc" userId="04a5c95d-4a59-4e21-b199-e9922fb46c5c" providerId="ADAL" clId="{2AB8EBD5-DD33-4290-9992-79417BDD49EB}" dt="2023-01-31T22:12:37.768" v="95" actId="6549"/>
          <ac:spMkLst>
            <pc:docMk/>
            <pc:sldMk cId="1359921061" sldId="392"/>
            <ac:spMk id="3" creationId="{00000000-0000-0000-0000-000000000000}"/>
          </ac:spMkLst>
        </pc:spChg>
      </pc:sldChg>
      <pc:sldChg chg="del">
        <pc:chgData name="Anh Nguyen Duc" userId="04a5c95d-4a59-4e21-b199-e9922fb46c5c" providerId="ADAL" clId="{2AB8EBD5-DD33-4290-9992-79417BDD49EB}" dt="2023-01-31T22:11:45.182" v="89" actId="2696"/>
        <pc:sldMkLst>
          <pc:docMk/>
          <pc:sldMk cId="1496925937" sldId="392"/>
        </pc:sldMkLst>
      </pc:sldChg>
      <pc:sldChg chg="del">
        <pc:chgData name="Anh Nguyen Duc" userId="04a5c95d-4a59-4e21-b199-e9922fb46c5c" providerId="ADAL" clId="{2AB8EBD5-DD33-4290-9992-79417BDD49EB}" dt="2023-01-31T22:11:45.182" v="89" actId="2696"/>
        <pc:sldMkLst>
          <pc:docMk/>
          <pc:sldMk cId="2143816920" sldId="393"/>
        </pc:sldMkLst>
      </pc:sldChg>
      <pc:sldChg chg="add">
        <pc:chgData name="Anh Nguyen Duc" userId="04a5c95d-4a59-4e21-b199-e9922fb46c5c" providerId="ADAL" clId="{2AB8EBD5-DD33-4290-9992-79417BDD49EB}" dt="2023-01-31T22:11:54.997" v="90"/>
        <pc:sldMkLst>
          <pc:docMk/>
          <pc:sldMk cId="2364097185" sldId="393"/>
        </pc:sldMkLst>
      </pc:sldChg>
      <pc:sldChg chg="del">
        <pc:chgData name="Anh Nguyen Duc" userId="04a5c95d-4a59-4e21-b199-e9922fb46c5c" providerId="ADAL" clId="{2AB8EBD5-DD33-4290-9992-79417BDD49EB}" dt="2023-01-31T22:11:45.182" v="89" actId="2696"/>
        <pc:sldMkLst>
          <pc:docMk/>
          <pc:sldMk cId="239098894" sldId="394"/>
        </pc:sldMkLst>
      </pc:sldChg>
      <pc:sldChg chg="delSp add modAnim">
        <pc:chgData name="Anh Nguyen Duc" userId="04a5c95d-4a59-4e21-b199-e9922fb46c5c" providerId="ADAL" clId="{2AB8EBD5-DD33-4290-9992-79417BDD49EB}" dt="2023-01-31T22:12:49.665" v="96" actId="478"/>
        <pc:sldMkLst>
          <pc:docMk/>
          <pc:sldMk cId="2618619099" sldId="394"/>
        </pc:sldMkLst>
        <pc:picChg chg="del">
          <ac:chgData name="Anh Nguyen Duc" userId="04a5c95d-4a59-4e21-b199-e9922fb46c5c" providerId="ADAL" clId="{2AB8EBD5-DD33-4290-9992-79417BDD49EB}" dt="2023-01-31T22:12:49.665" v="96" actId="478"/>
          <ac:picMkLst>
            <pc:docMk/>
            <pc:sldMk cId="2618619099" sldId="394"/>
            <ac:picMk id="7170" creationId="{00000000-0000-0000-0000-000000000000}"/>
          </ac:picMkLst>
        </pc:picChg>
      </pc:sldChg>
      <pc:sldChg chg="del">
        <pc:chgData name="Anh Nguyen Duc" userId="04a5c95d-4a59-4e21-b199-e9922fb46c5c" providerId="ADAL" clId="{2AB8EBD5-DD33-4290-9992-79417BDD49EB}" dt="2023-01-31T22:11:45.182" v="89" actId="2696"/>
        <pc:sldMkLst>
          <pc:docMk/>
          <pc:sldMk cId="1389359603" sldId="395"/>
        </pc:sldMkLst>
      </pc:sldChg>
      <pc:sldChg chg="delSp add del modAnim">
        <pc:chgData name="Anh Nguyen Duc" userId="04a5c95d-4a59-4e21-b199-e9922fb46c5c" providerId="ADAL" clId="{2AB8EBD5-DD33-4290-9992-79417BDD49EB}" dt="2023-01-31T22:13:03.617" v="98" actId="47"/>
        <pc:sldMkLst>
          <pc:docMk/>
          <pc:sldMk cId="3046416162" sldId="395"/>
        </pc:sldMkLst>
        <pc:picChg chg="del">
          <ac:chgData name="Anh Nguyen Duc" userId="04a5c95d-4a59-4e21-b199-e9922fb46c5c" providerId="ADAL" clId="{2AB8EBD5-DD33-4290-9992-79417BDD49EB}" dt="2023-01-31T22:12:57.536" v="97" actId="478"/>
          <ac:picMkLst>
            <pc:docMk/>
            <pc:sldMk cId="3046416162" sldId="395"/>
            <ac:picMk id="8194" creationId="{00000000-0000-0000-0000-000000000000}"/>
          </ac:picMkLst>
        </pc:picChg>
      </pc:sldChg>
      <pc:sldChg chg="del">
        <pc:chgData name="Anh Nguyen Duc" userId="04a5c95d-4a59-4e21-b199-e9922fb46c5c" providerId="ADAL" clId="{2AB8EBD5-DD33-4290-9992-79417BDD49EB}" dt="2023-01-31T22:28:15.500" v="232" actId="47"/>
        <pc:sldMkLst>
          <pc:docMk/>
          <pc:sldMk cId="2085424633" sldId="404"/>
        </pc:sldMkLst>
      </pc:sldChg>
      <pc:sldChg chg="del">
        <pc:chgData name="Anh Nguyen Duc" userId="04a5c95d-4a59-4e21-b199-e9922fb46c5c" providerId="ADAL" clId="{2AB8EBD5-DD33-4290-9992-79417BDD49EB}" dt="2023-02-01T09:57:25.475" v="530" actId="47"/>
        <pc:sldMkLst>
          <pc:docMk/>
          <pc:sldMk cId="673393039" sldId="405"/>
        </pc:sldMkLst>
      </pc:sldChg>
      <pc:sldChg chg="del">
        <pc:chgData name="Anh Nguyen Duc" userId="04a5c95d-4a59-4e21-b199-e9922fb46c5c" providerId="ADAL" clId="{2AB8EBD5-DD33-4290-9992-79417BDD49EB}" dt="2023-02-01T09:57:33.403" v="532" actId="47"/>
        <pc:sldMkLst>
          <pc:docMk/>
          <pc:sldMk cId="1685891436" sldId="406"/>
        </pc:sldMkLst>
      </pc:sldChg>
      <pc:sldChg chg="add del">
        <pc:chgData name="Anh Nguyen Duc" userId="04a5c95d-4a59-4e21-b199-e9922fb46c5c" providerId="ADAL" clId="{2AB8EBD5-DD33-4290-9992-79417BDD49EB}" dt="2023-01-31T22:04:13.181" v="15" actId="2696"/>
        <pc:sldMkLst>
          <pc:docMk/>
          <pc:sldMk cId="1670471641" sldId="416"/>
        </pc:sldMkLst>
      </pc:sldChg>
      <pc:sldChg chg="add">
        <pc:chgData name="Anh Nguyen Duc" userId="04a5c95d-4a59-4e21-b199-e9922fb46c5c" providerId="ADAL" clId="{2AB8EBD5-DD33-4290-9992-79417BDD49EB}" dt="2023-01-31T22:04:17.860" v="16"/>
        <pc:sldMkLst>
          <pc:docMk/>
          <pc:sldMk cId="3641313717" sldId="416"/>
        </pc:sldMkLst>
      </pc:sldChg>
      <pc:sldChg chg="add">
        <pc:chgData name="Anh Nguyen Duc" userId="04a5c95d-4a59-4e21-b199-e9922fb46c5c" providerId="ADAL" clId="{2AB8EBD5-DD33-4290-9992-79417BDD49EB}" dt="2023-02-01T06:43:07.518" v="363"/>
        <pc:sldMkLst>
          <pc:docMk/>
          <pc:sldMk cId="1245203155" sldId="418"/>
        </pc:sldMkLst>
      </pc:sldChg>
      <pc:sldChg chg="add del">
        <pc:chgData name="Anh Nguyen Duc" userId="04a5c95d-4a59-4e21-b199-e9922fb46c5c" providerId="ADAL" clId="{2AB8EBD5-DD33-4290-9992-79417BDD49EB}" dt="2023-02-01T06:42:51.665" v="362" actId="2696"/>
        <pc:sldMkLst>
          <pc:docMk/>
          <pc:sldMk cId="2910920534" sldId="418"/>
        </pc:sldMkLst>
      </pc:sldChg>
      <pc:sldChg chg="del">
        <pc:chgData name="Anh Nguyen Duc" userId="04a5c95d-4a59-4e21-b199-e9922fb46c5c" providerId="ADAL" clId="{2AB8EBD5-DD33-4290-9992-79417BDD49EB}" dt="2023-01-31T22:20:29.839" v="209" actId="2696"/>
        <pc:sldMkLst>
          <pc:docMk/>
          <pc:sldMk cId="3278790402" sldId="418"/>
        </pc:sldMkLst>
      </pc:sldChg>
      <pc:sldChg chg="add del">
        <pc:chgData name="Anh Nguyen Duc" userId="04a5c95d-4a59-4e21-b199-e9922fb46c5c" providerId="ADAL" clId="{2AB8EBD5-DD33-4290-9992-79417BDD49EB}" dt="2023-02-01T06:42:51.665" v="362" actId="2696"/>
        <pc:sldMkLst>
          <pc:docMk/>
          <pc:sldMk cId="396695063" sldId="419"/>
        </pc:sldMkLst>
      </pc:sldChg>
      <pc:sldChg chg="del">
        <pc:chgData name="Anh Nguyen Duc" userId="04a5c95d-4a59-4e21-b199-e9922fb46c5c" providerId="ADAL" clId="{2AB8EBD5-DD33-4290-9992-79417BDD49EB}" dt="2023-01-31T22:20:29.839" v="209" actId="2696"/>
        <pc:sldMkLst>
          <pc:docMk/>
          <pc:sldMk cId="2737611586" sldId="419"/>
        </pc:sldMkLst>
      </pc:sldChg>
      <pc:sldChg chg="add">
        <pc:chgData name="Anh Nguyen Duc" userId="04a5c95d-4a59-4e21-b199-e9922fb46c5c" providerId="ADAL" clId="{2AB8EBD5-DD33-4290-9992-79417BDD49EB}" dt="2023-02-01T06:43:07.518" v="363"/>
        <pc:sldMkLst>
          <pc:docMk/>
          <pc:sldMk cId="4122050349" sldId="419"/>
        </pc:sldMkLst>
      </pc:sldChg>
      <pc:sldChg chg="del">
        <pc:chgData name="Anh Nguyen Duc" userId="04a5c95d-4a59-4e21-b199-e9922fb46c5c" providerId="ADAL" clId="{2AB8EBD5-DD33-4290-9992-79417BDD49EB}" dt="2023-01-31T22:28:06.607" v="231" actId="47"/>
        <pc:sldMkLst>
          <pc:docMk/>
          <pc:sldMk cId="750765552" sldId="420"/>
        </pc:sldMkLst>
      </pc:sldChg>
      <pc:sldChg chg="del">
        <pc:chgData name="Anh Nguyen Duc" userId="04a5c95d-4a59-4e21-b199-e9922fb46c5c" providerId="ADAL" clId="{2AB8EBD5-DD33-4290-9992-79417BDD49EB}" dt="2023-01-31T22:06:22.906" v="25" actId="2696"/>
        <pc:sldMkLst>
          <pc:docMk/>
          <pc:sldMk cId="1219570908" sldId="421"/>
        </pc:sldMkLst>
      </pc:sldChg>
      <pc:sldChg chg="add del">
        <pc:chgData name="Anh Nguyen Duc" userId="04a5c95d-4a59-4e21-b199-e9922fb46c5c" providerId="ADAL" clId="{2AB8EBD5-DD33-4290-9992-79417BDD49EB}" dt="2023-01-31T22:08:26.446" v="62" actId="47"/>
        <pc:sldMkLst>
          <pc:docMk/>
          <pc:sldMk cId="3688254816" sldId="421"/>
        </pc:sldMkLst>
      </pc:sldChg>
      <pc:sldChg chg="del">
        <pc:chgData name="Anh Nguyen Duc" userId="04a5c95d-4a59-4e21-b199-e9922fb46c5c" providerId="ADAL" clId="{2AB8EBD5-DD33-4290-9992-79417BDD49EB}" dt="2023-01-31T22:28:01.351" v="229" actId="47"/>
        <pc:sldMkLst>
          <pc:docMk/>
          <pc:sldMk cId="485226316" sldId="424"/>
        </pc:sldMkLst>
      </pc:sldChg>
      <pc:sldChg chg="modTransition">
        <pc:chgData name="Anh Nguyen Duc" userId="04a5c95d-4a59-4e21-b199-e9922fb46c5c" providerId="ADAL" clId="{2AB8EBD5-DD33-4290-9992-79417BDD49EB}" dt="2023-01-31T22:21:28.695" v="213"/>
        <pc:sldMkLst>
          <pc:docMk/>
          <pc:sldMk cId="203103288" sldId="425"/>
        </pc:sldMkLst>
      </pc:sldChg>
      <pc:sldChg chg="modTransition">
        <pc:chgData name="Anh Nguyen Duc" userId="04a5c95d-4a59-4e21-b199-e9922fb46c5c" providerId="ADAL" clId="{2AB8EBD5-DD33-4290-9992-79417BDD49EB}" dt="2023-01-31T22:21:31.120" v="214"/>
        <pc:sldMkLst>
          <pc:docMk/>
          <pc:sldMk cId="2441770664" sldId="426"/>
        </pc:sldMkLst>
      </pc:sldChg>
      <pc:sldChg chg="modTransition">
        <pc:chgData name="Anh Nguyen Duc" userId="04a5c95d-4a59-4e21-b199-e9922fb46c5c" providerId="ADAL" clId="{2AB8EBD5-DD33-4290-9992-79417BDD49EB}" dt="2023-01-31T22:21:32.518" v="215"/>
        <pc:sldMkLst>
          <pc:docMk/>
          <pc:sldMk cId="3573566511" sldId="427"/>
        </pc:sldMkLst>
      </pc:sldChg>
      <pc:sldChg chg="del">
        <pc:chgData name="Anh Nguyen Duc" userId="04a5c95d-4a59-4e21-b199-e9922fb46c5c" providerId="ADAL" clId="{2AB8EBD5-DD33-4290-9992-79417BDD49EB}" dt="2023-01-31T22:11:45.182" v="89" actId="2696"/>
        <pc:sldMkLst>
          <pc:docMk/>
          <pc:sldMk cId="1195364442" sldId="428"/>
        </pc:sldMkLst>
      </pc:sldChg>
      <pc:sldChg chg="add">
        <pc:chgData name="Anh Nguyen Duc" userId="04a5c95d-4a59-4e21-b199-e9922fb46c5c" providerId="ADAL" clId="{2AB8EBD5-DD33-4290-9992-79417BDD49EB}" dt="2023-01-31T22:11:54.997" v="90"/>
        <pc:sldMkLst>
          <pc:docMk/>
          <pc:sldMk cId="3983165588" sldId="428"/>
        </pc:sldMkLst>
      </pc:sldChg>
      <pc:sldChg chg="del">
        <pc:chgData name="Anh Nguyen Duc" userId="04a5c95d-4a59-4e21-b199-e9922fb46c5c" providerId="ADAL" clId="{2AB8EBD5-DD33-4290-9992-79417BDD49EB}" dt="2023-01-31T22:11:45.182" v="89" actId="2696"/>
        <pc:sldMkLst>
          <pc:docMk/>
          <pc:sldMk cId="1031257533" sldId="429"/>
        </pc:sldMkLst>
      </pc:sldChg>
      <pc:sldChg chg="add">
        <pc:chgData name="Anh Nguyen Duc" userId="04a5c95d-4a59-4e21-b199-e9922fb46c5c" providerId="ADAL" clId="{2AB8EBD5-DD33-4290-9992-79417BDD49EB}" dt="2023-01-31T22:11:54.997" v="90"/>
        <pc:sldMkLst>
          <pc:docMk/>
          <pc:sldMk cId="2121634512" sldId="429"/>
        </pc:sldMkLst>
      </pc:sldChg>
      <pc:sldChg chg="del">
        <pc:chgData name="Anh Nguyen Duc" userId="04a5c95d-4a59-4e21-b199-e9922fb46c5c" providerId="ADAL" clId="{2AB8EBD5-DD33-4290-9992-79417BDD49EB}" dt="2023-01-31T22:11:45.182" v="89" actId="2696"/>
        <pc:sldMkLst>
          <pc:docMk/>
          <pc:sldMk cId="858043629" sldId="430"/>
        </pc:sldMkLst>
      </pc:sldChg>
      <pc:sldChg chg="add">
        <pc:chgData name="Anh Nguyen Duc" userId="04a5c95d-4a59-4e21-b199-e9922fb46c5c" providerId="ADAL" clId="{2AB8EBD5-DD33-4290-9992-79417BDD49EB}" dt="2023-01-31T22:11:54.997" v="90"/>
        <pc:sldMkLst>
          <pc:docMk/>
          <pc:sldMk cId="2471044935" sldId="430"/>
        </pc:sldMkLst>
      </pc:sldChg>
      <pc:sldChg chg="addSp modSp add del mod">
        <pc:chgData name="Anh Nguyen Duc" userId="04a5c95d-4a59-4e21-b199-e9922fb46c5c" providerId="ADAL" clId="{2AB8EBD5-DD33-4290-9992-79417BDD49EB}" dt="2023-02-01T09:55:34.147" v="493" actId="2696"/>
        <pc:sldMkLst>
          <pc:docMk/>
          <pc:sldMk cId="1641356103" sldId="431"/>
        </pc:sldMkLst>
        <pc:spChg chg="mod">
          <ac:chgData name="Anh Nguyen Duc" userId="04a5c95d-4a59-4e21-b199-e9922fb46c5c" providerId="ADAL" clId="{2AB8EBD5-DD33-4290-9992-79417BDD49EB}" dt="2023-01-31T22:19:01.106" v="198" actId="27636"/>
          <ac:spMkLst>
            <pc:docMk/>
            <pc:sldMk cId="1641356103" sldId="431"/>
            <ac:spMk id="48131" creationId="{00000000-0000-0000-0000-000000000000}"/>
          </ac:spMkLst>
        </pc:spChg>
        <pc:graphicFrameChg chg="add mod modGraphic">
          <ac:chgData name="Anh Nguyen Duc" userId="04a5c95d-4a59-4e21-b199-e9922fb46c5c" providerId="ADAL" clId="{2AB8EBD5-DD33-4290-9992-79417BDD49EB}" dt="2023-01-31T22:19:19.548" v="202" actId="1076"/>
          <ac:graphicFrameMkLst>
            <pc:docMk/>
            <pc:sldMk cId="1641356103" sldId="431"/>
            <ac:graphicFrameMk id="2" creationId="{50871761-DF44-6C7C-67FD-112EC3D77BE3}"/>
          </ac:graphicFrameMkLst>
        </pc:graphicFrameChg>
      </pc:sldChg>
      <pc:sldChg chg="del">
        <pc:chgData name="Anh Nguyen Duc" userId="04a5c95d-4a59-4e21-b199-e9922fb46c5c" providerId="ADAL" clId="{2AB8EBD5-DD33-4290-9992-79417BDD49EB}" dt="2023-01-31T22:11:45.182" v="89" actId="2696"/>
        <pc:sldMkLst>
          <pc:docMk/>
          <pc:sldMk cId="1910432069" sldId="431"/>
        </pc:sldMkLst>
      </pc:sldChg>
      <pc:sldChg chg="add">
        <pc:chgData name="Anh Nguyen Duc" userId="04a5c95d-4a59-4e21-b199-e9922fb46c5c" providerId="ADAL" clId="{2AB8EBD5-DD33-4290-9992-79417BDD49EB}" dt="2023-02-01T09:55:45.152" v="494"/>
        <pc:sldMkLst>
          <pc:docMk/>
          <pc:sldMk cId="2146848288" sldId="431"/>
        </pc:sldMkLst>
      </pc:sldChg>
      <pc:sldChg chg="add">
        <pc:chgData name="Anh Nguyen Duc" userId="04a5c95d-4a59-4e21-b199-e9922fb46c5c" providerId="ADAL" clId="{2AB8EBD5-DD33-4290-9992-79417BDD49EB}" dt="2023-01-31T22:11:54.997" v="90"/>
        <pc:sldMkLst>
          <pc:docMk/>
          <pc:sldMk cId="263546350" sldId="432"/>
        </pc:sldMkLst>
      </pc:sldChg>
      <pc:sldChg chg="del">
        <pc:chgData name="Anh Nguyen Duc" userId="04a5c95d-4a59-4e21-b199-e9922fb46c5c" providerId="ADAL" clId="{2AB8EBD5-DD33-4290-9992-79417BDD49EB}" dt="2023-01-31T22:11:45.182" v="89" actId="2696"/>
        <pc:sldMkLst>
          <pc:docMk/>
          <pc:sldMk cId="3760942705" sldId="432"/>
        </pc:sldMkLst>
      </pc:sldChg>
      <pc:sldChg chg="addSp delSp modSp add mod">
        <pc:chgData name="Anh Nguyen Duc" userId="04a5c95d-4a59-4e21-b199-e9922fb46c5c" providerId="ADAL" clId="{2AB8EBD5-DD33-4290-9992-79417BDD49EB}" dt="2023-01-31T22:29:20.118" v="236" actId="1076"/>
        <pc:sldMkLst>
          <pc:docMk/>
          <pc:sldMk cId="1765126536" sldId="433"/>
        </pc:sldMkLst>
        <pc:picChg chg="del">
          <ac:chgData name="Anh Nguyen Duc" userId="04a5c95d-4a59-4e21-b199-e9922fb46c5c" providerId="ADAL" clId="{2AB8EBD5-DD33-4290-9992-79417BDD49EB}" dt="2023-01-31T22:29:15.807" v="233" actId="478"/>
          <ac:picMkLst>
            <pc:docMk/>
            <pc:sldMk cId="1765126536" sldId="433"/>
            <ac:picMk id="4" creationId="{E20B3E76-89D6-4E0A-BA56-CE27BB9F8EBA}"/>
          </ac:picMkLst>
        </pc:picChg>
        <pc:picChg chg="add mod">
          <ac:chgData name="Anh Nguyen Duc" userId="04a5c95d-4a59-4e21-b199-e9922fb46c5c" providerId="ADAL" clId="{2AB8EBD5-DD33-4290-9992-79417BDD49EB}" dt="2023-01-31T22:29:20.118" v="236" actId="1076"/>
          <ac:picMkLst>
            <pc:docMk/>
            <pc:sldMk cId="1765126536" sldId="433"/>
            <ac:picMk id="2050" creationId="{B6343064-5785-C2FE-773A-88ADBE11129E}"/>
          </ac:picMkLst>
        </pc:picChg>
      </pc:sldChg>
      <pc:sldChg chg="del">
        <pc:chgData name="Anh Nguyen Duc" userId="04a5c95d-4a59-4e21-b199-e9922fb46c5c" providerId="ADAL" clId="{2AB8EBD5-DD33-4290-9992-79417BDD49EB}" dt="2023-01-31T22:11:45.182" v="89" actId="2696"/>
        <pc:sldMkLst>
          <pc:docMk/>
          <pc:sldMk cId="3869413061" sldId="433"/>
        </pc:sldMkLst>
      </pc:sldChg>
      <pc:sldChg chg="add del">
        <pc:chgData name="Anh Nguyen Duc" userId="04a5c95d-4a59-4e21-b199-e9922fb46c5c" providerId="ADAL" clId="{2AB8EBD5-DD33-4290-9992-79417BDD49EB}" dt="2023-01-31T22:29:21.827" v="237" actId="47"/>
        <pc:sldMkLst>
          <pc:docMk/>
          <pc:sldMk cId="416059187" sldId="434"/>
        </pc:sldMkLst>
      </pc:sldChg>
      <pc:sldChg chg="del">
        <pc:chgData name="Anh Nguyen Duc" userId="04a5c95d-4a59-4e21-b199-e9922fb46c5c" providerId="ADAL" clId="{2AB8EBD5-DD33-4290-9992-79417BDD49EB}" dt="2023-01-31T22:11:45.182" v="89" actId="2696"/>
        <pc:sldMkLst>
          <pc:docMk/>
          <pc:sldMk cId="2051833078" sldId="434"/>
        </pc:sldMkLst>
      </pc:sldChg>
      <pc:sldChg chg="del">
        <pc:chgData name="Anh Nguyen Duc" userId="04a5c95d-4a59-4e21-b199-e9922fb46c5c" providerId="ADAL" clId="{2AB8EBD5-DD33-4290-9992-79417BDD49EB}" dt="2023-01-31T22:11:45.182" v="89" actId="2696"/>
        <pc:sldMkLst>
          <pc:docMk/>
          <pc:sldMk cId="1308957336" sldId="435"/>
        </pc:sldMkLst>
      </pc:sldChg>
      <pc:sldChg chg="add del">
        <pc:chgData name="Anh Nguyen Duc" userId="04a5c95d-4a59-4e21-b199-e9922fb46c5c" providerId="ADAL" clId="{2AB8EBD5-DD33-4290-9992-79417BDD49EB}" dt="2023-01-31T22:19:54.849" v="207" actId="47"/>
        <pc:sldMkLst>
          <pc:docMk/>
          <pc:sldMk cId="1332045932" sldId="435"/>
        </pc:sldMkLst>
      </pc:sldChg>
      <pc:sldChg chg="del">
        <pc:chgData name="Anh Nguyen Duc" userId="04a5c95d-4a59-4e21-b199-e9922fb46c5c" providerId="ADAL" clId="{2AB8EBD5-DD33-4290-9992-79417BDD49EB}" dt="2023-01-31T22:11:45.182" v="89" actId="2696"/>
        <pc:sldMkLst>
          <pc:docMk/>
          <pc:sldMk cId="726247302" sldId="436"/>
        </pc:sldMkLst>
      </pc:sldChg>
      <pc:sldChg chg="add del">
        <pc:chgData name="Anh Nguyen Duc" userId="04a5c95d-4a59-4e21-b199-e9922fb46c5c" providerId="ADAL" clId="{2AB8EBD5-DD33-4290-9992-79417BDD49EB}" dt="2023-01-31T22:20:15.394" v="208" actId="47"/>
        <pc:sldMkLst>
          <pc:docMk/>
          <pc:sldMk cId="1996136258" sldId="436"/>
        </pc:sldMkLst>
      </pc:sldChg>
      <pc:sldChg chg="add del">
        <pc:chgData name="Anh Nguyen Duc" userId="04a5c95d-4a59-4e21-b199-e9922fb46c5c" providerId="ADAL" clId="{2AB8EBD5-DD33-4290-9992-79417BDD49EB}" dt="2023-01-31T22:20:15.394" v="208" actId="47"/>
        <pc:sldMkLst>
          <pc:docMk/>
          <pc:sldMk cId="792029860" sldId="437"/>
        </pc:sldMkLst>
      </pc:sldChg>
      <pc:sldChg chg="del">
        <pc:chgData name="Anh Nguyen Duc" userId="04a5c95d-4a59-4e21-b199-e9922fb46c5c" providerId="ADAL" clId="{2AB8EBD5-DD33-4290-9992-79417BDD49EB}" dt="2023-01-31T22:11:45.182" v="89" actId="2696"/>
        <pc:sldMkLst>
          <pc:docMk/>
          <pc:sldMk cId="826109919" sldId="437"/>
        </pc:sldMkLst>
      </pc:sldChg>
      <pc:sldChg chg="del">
        <pc:chgData name="Anh Nguyen Duc" userId="04a5c95d-4a59-4e21-b199-e9922fb46c5c" providerId="ADAL" clId="{2AB8EBD5-DD33-4290-9992-79417BDD49EB}" dt="2023-01-31T22:11:45.182" v="89" actId="2696"/>
        <pc:sldMkLst>
          <pc:docMk/>
          <pc:sldMk cId="878210581" sldId="438"/>
        </pc:sldMkLst>
      </pc:sldChg>
      <pc:sldChg chg="add del">
        <pc:chgData name="Anh Nguyen Duc" userId="04a5c95d-4a59-4e21-b199-e9922fb46c5c" providerId="ADAL" clId="{2AB8EBD5-DD33-4290-9992-79417BDD49EB}" dt="2023-01-31T22:26:44.475" v="221" actId="47"/>
        <pc:sldMkLst>
          <pc:docMk/>
          <pc:sldMk cId="2455180184" sldId="438"/>
        </pc:sldMkLst>
      </pc:sldChg>
      <pc:sldChg chg="del">
        <pc:chgData name="Anh Nguyen Duc" userId="04a5c95d-4a59-4e21-b199-e9922fb46c5c" providerId="ADAL" clId="{2AB8EBD5-DD33-4290-9992-79417BDD49EB}" dt="2023-01-31T22:26:51.627" v="225" actId="47"/>
        <pc:sldMkLst>
          <pc:docMk/>
          <pc:sldMk cId="3534237623" sldId="441"/>
        </pc:sldMkLst>
      </pc:sldChg>
      <pc:sldChg chg="del">
        <pc:chgData name="Anh Nguyen Duc" userId="04a5c95d-4a59-4e21-b199-e9922fb46c5c" providerId="ADAL" clId="{2AB8EBD5-DD33-4290-9992-79417BDD49EB}" dt="2023-01-31T22:27:07.608" v="226" actId="2696"/>
        <pc:sldMkLst>
          <pc:docMk/>
          <pc:sldMk cId="2659794078" sldId="443"/>
        </pc:sldMkLst>
      </pc:sldChg>
      <pc:sldChg chg="add del">
        <pc:chgData name="Anh Nguyen Duc" userId="04a5c95d-4a59-4e21-b199-e9922fb46c5c" providerId="ADAL" clId="{2AB8EBD5-DD33-4290-9992-79417BDD49EB}" dt="2023-02-01T09:55:34.147" v="493" actId="2696"/>
        <pc:sldMkLst>
          <pc:docMk/>
          <pc:sldMk cId="3224905377" sldId="443"/>
        </pc:sldMkLst>
      </pc:sldChg>
      <pc:sldChg chg="add">
        <pc:chgData name="Anh Nguyen Duc" userId="04a5c95d-4a59-4e21-b199-e9922fb46c5c" providerId="ADAL" clId="{2AB8EBD5-DD33-4290-9992-79417BDD49EB}" dt="2023-02-01T09:55:45.152" v="494"/>
        <pc:sldMkLst>
          <pc:docMk/>
          <pc:sldMk cId="4079516458" sldId="443"/>
        </pc:sldMkLst>
      </pc:sldChg>
      <pc:sldChg chg="del">
        <pc:chgData name="Anh Nguyen Duc" userId="04a5c95d-4a59-4e21-b199-e9922fb46c5c" providerId="ADAL" clId="{2AB8EBD5-DD33-4290-9992-79417BDD49EB}" dt="2023-01-31T22:27:07.608" v="226" actId="2696"/>
        <pc:sldMkLst>
          <pc:docMk/>
          <pc:sldMk cId="1392532470" sldId="444"/>
        </pc:sldMkLst>
      </pc:sldChg>
      <pc:sldChg chg="add del">
        <pc:chgData name="Anh Nguyen Duc" userId="04a5c95d-4a59-4e21-b199-e9922fb46c5c" providerId="ADAL" clId="{2AB8EBD5-DD33-4290-9992-79417BDD49EB}" dt="2023-02-01T09:55:34.147" v="493" actId="2696"/>
        <pc:sldMkLst>
          <pc:docMk/>
          <pc:sldMk cId="3223481755" sldId="444"/>
        </pc:sldMkLst>
      </pc:sldChg>
      <pc:sldChg chg="add">
        <pc:chgData name="Anh Nguyen Duc" userId="04a5c95d-4a59-4e21-b199-e9922fb46c5c" providerId="ADAL" clId="{2AB8EBD5-DD33-4290-9992-79417BDD49EB}" dt="2023-02-01T09:55:45.152" v="494"/>
        <pc:sldMkLst>
          <pc:docMk/>
          <pc:sldMk cId="3233200380" sldId="444"/>
        </pc:sldMkLst>
      </pc:sldChg>
      <pc:sldChg chg="del">
        <pc:chgData name="Anh Nguyen Duc" userId="04a5c95d-4a59-4e21-b199-e9922fb46c5c" providerId="ADAL" clId="{2AB8EBD5-DD33-4290-9992-79417BDD49EB}" dt="2023-01-31T22:20:51.170" v="211" actId="2696"/>
        <pc:sldMkLst>
          <pc:docMk/>
          <pc:sldMk cId="1077507066" sldId="445"/>
        </pc:sldMkLst>
      </pc:sldChg>
      <pc:sldChg chg="modSp add del mod">
        <pc:chgData name="Anh Nguyen Duc" userId="04a5c95d-4a59-4e21-b199-e9922fb46c5c" providerId="ADAL" clId="{2AB8EBD5-DD33-4290-9992-79417BDD49EB}" dt="2023-02-01T09:54:08.484" v="455" actId="2696"/>
        <pc:sldMkLst>
          <pc:docMk/>
          <pc:sldMk cId="1601426833" sldId="445"/>
        </pc:sldMkLst>
        <pc:spChg chg="mod">
          <ac:chgData name="Anh Nguyen Duc" userId="04a5c95d-4a59-4e21-b199-e9922fb46c5c" providerId="ADAL" clId="{2AB8EBD5-DD33-4290-9992-79417BDD49EB}" dt="2023-02-01T06:42:45.685" v="361" actId="20577"/>
          <ac:spMkLst>
            <pc:docMk/>
            <pc:sldMk cId="1601426833" sldId="445"/>
            <ac:spMk id="3" creationId="{00000000-0000-0000-0000-000000000000}"/>
          </ac:spMkLst>
        </pc:spChg>
      </pc:sldChg>
      <pc:sldChg chg="add">
        <pc:chgData name="Anh Nguyen Duc" userId="04a5c95d-4a59-4e21-b199-e9922fb46c5c" providerId="ADAL" clId="{2AB8EBD5-DD33-4290-9992-79417BDD49EB}" dt="2023-02-01T09:54:13.491" v="456"/>
        <pc:sldMkLst>
          <pc:docMk/>
          <pc:sldMk cId="2825874903" sldId="445"/>
        </pc:sldMkLst>
      </pc:sldChg>
      <pc:sldChg chg="add">
        <pc:chgData name="Anh Nguyen Duc" userId="04a5c95d-4a59-4e21-b199-e9922fb46c5c" providerId="ADAL" clId="{2AB8EBD5-DD33-4290-9992-79417BDD49EB}" dt="2023-01-31T22:03:58.615" v="14"/>
        <pc:sldMkLst>
          <pc:docMk/>
          <pc:sldMk cId="1419762969" sldId="446"/>
        </pc:sldMkLst>
      </pc:sldChg>
      <pc:sldChg chg="del">
        <pc:chgData name="Anh Nguyen Duc" userId="04a5c95d-4a59-4e21-b199-e9922fb46c5c" providerId="ADAL" clId="{2AB8EBD5-DD33-4290-9992-79417BDD49EB}" dt="2023-01-31T22:03:53.766" v="13" actId="2696"/>
        <pc:sldMkLst>
          <pc:docMk/>
          <pc:sldMk cId="3062472442" sldId="446"/>
        </pc:sldMkLst>
      </pc:sldChg>
      <pc:sldChg chg="del">
        <pc:chgData name="Anh Nguyen Duc" userId="04a5c95d-4a59-4e21-b199-e9922fb46c5c" providerId="ADAL" clId="{2AB8EBD5-DD33-4290-9992-79417BDD49EB}" dt="2023-01-31T22:03:53.766" v="13" actId="2696"/>
        <pc:sldMkLst>
          <pc:docMk/>
          <pc:sldMk cId="362004441" sldId="447"/>
        </pc:sldMkLst>
      </pc:sldChg>
      <pc:sldChg chg="add">
        <pc:chgData name="Anh Nguyen Duc" userId="04a5c95d-4a59-4e21-b199-e9922fb46c5c" providerId="ADAL" clId="{2AB8EBD5-DD33-4290-9992-79417BDD49EB}" dt="2023-01-31T22:03:58.615" v="14"/>
        <pc:sldMkLst>
          <pc:docMk/>
          <pc:sldMk cId="3004264175" sldId="447"/>
        </pc:sldMkLst>
      </pc:sldChg>
      <pc:sldChg chg="add">
        <pc:chgData name="Anh Nguyen Duc" userId="04a5c95d-4a59-4e21-b199-e9922fb46c5c" providerId="ADAL" clId="{2AB8EBD5-DD33-4290-9992-79417BDD49EB}" dt="2023-01-31T22:03:58.615" v="14"/>
        <pc:sldMkLst>
          <pc:docMk/>
          <pc:sldMk cId="1540834957" sldId="448"/>
        </pc:sldMkLst>
      </pc:sldChg>
      <pc:sldChg chg="del">
        <pc:chgData name="Anh Nguyen Duc" userId="04a5c95d-4a59-4e21-b199-e9922fb46c5c" providerId="ADAL" clId="{2AB8EBD5-DD33-4290-9992-79417BDD49EB}" dt="2023-01-31T22:03:53.766" v="13" actId="2696"/>
        <pc:sldMkLst>
          <pc:docMk/>
          <pc:sldMk cId="2168596630" sldId="448"/>
        </pc:sldMkLst>
      </pc:sldChg>
      <pc:sldChg chg="del">
        <pc:chgData name="Anh Nguyen Duc" userId="04a5c95d-4a59-4e21-b199-e9922fb46c5c" providerId="ADAL" clId="{2AB8EBD5-DD33-4290-9992-79417BDD49EB}" dt="2023-01-31T22:03:53.766" v="13" actId="2696"/>
        <pc:sldMkLst>
          <pc:docMk/>
          <pc:sldMk cId="3496910298" sldId="449"/>
        </pc:sldMkLst>
      </pc:sldChg>
      <pc:sldChg chg="add">
        <pc:chgData name="Anh Nguyen Duc" userId="04a5c95d-4a59-4e21-b199-e9922fb46c5c" providerId="ADAL" clId="{2AB8EBD5-DD33-4290-9992-79417BDD49EB}" dt="2023-01-31T22:03:58.615" v="14"/>
        <pc:sldMkLst>
          <pc:docMk/>
          <pc:sldMk cId="3791143419" sldId="449"/>
        </pc:sldMkLst>
      </pc:sldChg>
      <pc:sldChg chg="del">
        <pc:chgData name="Anh Nguyen Duc" userId="04a5c95d-4a59-4e21-b199-e9922fb46c5c" providerId="ADAL" clId="{2AB8EBD5-DD33-4290-9992-79417BDD49EB}" dt="2023-01-31T22:26:45.692" v="222" actId="47"/>
        <pc:sldMkLst>
          <pc:docMk/>
          <pc:sldMk cId="270406873" sldId="450"/>
        </pc:sldMkLst>
      </pc:sldChg>
      <pc:sldChg chg="add">
        <pc:chgData name="Anh Nguyen Duc" userId="04a5c95d-4a59-4e21-b199-e9922fb46c5c" providerId="ADAL" clId="{2AB8EBD5-DD33-4290-9992-79417BDD49EB}" dt="2023-01-31T22:04:17.860" v="16"/>
        <pc:sldMkLst>
          <pc:docMk/>
          <pc:sldMk cId="699438169" sldId="451"/>
        </pc:sldMkLst>
      </pc:sldChg>
      <pc:sldChg chg="add del">
        <pc:chgData name="Anh Nguyen Duc" userId="04a5c95d-4a59-4e21-b199-e9922fb46c5c" providerId="ADAL" clId="{2AB8EBD5-DD33-4290-9992-79417BDD49EB}" dt="2023-01-31T22:04:13.181" v="15" actId="2696"/>
        <pc:sldMkLst>
          <pc:docMk/>
          <pc:sldMk cId="2359581722" sldId="451"/>
        </pc:sldMkLst>
      </pc:sldChg>
      <pc:sldChg chg="del">
        <pc:chgData name="Anh Nguyen Duc" userId="04a5c95d-4a59-4e21-b199-e9922fb46c5c" providerId="ADAL" clId="{2AB8EBD5-DD33-4290-9992-79417BDD49EB}" dt="2023-01-31T22:09:37.213" v="63" actId="47"/>
        <pc:sldMkLst>
          <pc:docMk/>
          <pc:sldMk cId="2347119017" sldId="452"/>
        </pc:sldMkLst>
      </pc:sldChg>
      <pc:sldChg chg="modSp add mod">
        <pc:chgData name="Anh Nguyen Duc" userId="04a5c95d-4a59-4e21-b199-e9922fb46c5c" providerId="ADAL" clId="{2AB8EBD5-DD33-4290-9992-79417BDD49EB}" dt="2023-02-01T08:53:46.448" v="451" actId="20577"/>
        <pc:sldMkLst>
          <pc:docMk/>
          <pc:sldMk cId="34939222" sldId="453"/>
        </pc:sldMkLst>
        <pc:spChg chg="mod">
          <ac:chgData name="Anh Nguyen Duc" userId="04a5c95d-4a59-4e21-b199-e9922fb46c5c" providerId="ADAL" clId="{2AB8EBD5-DD33-4290-9992-79417BDD49EB}" dt="2023-02-01T08:53:46.448" v="451" actId="20577"/>
          <ac:spMkLst>
            <pc:docMk/>
            <pc:sldMk cId="34939222" sldId="453"/>
            <ac:spMk id="3" creationId="{001BA5E7-D936-68F9-207F-CEA11A9E7AD5}"/>
          </ac:spMkLst>
        </pc:spChg>
      </pc:sldChg>
      <pc:sldChg chg="del">
        <pc:chgData name="Anh Nguyen Duc" userId="04a5c95d-4a59-4e21-b199-e9922fb46c5c" providerId="ADAL" clId="{2AB8EBD5-DD33-4290-9992-79417BDD49EB}" dt="2023-01-31T22:11:45.182" v="89" actId="2696"/>
        <pc:sldMkLst>
          <pc:docMk/>
          <pc:sldMk cId="3834219519" sldId="453"/>
        </pc:sldMkLst>
      </pc:sldChg>
      <pc:sldChg chg="del">
        <pc:chgData name="Anh Nguyen Duc" userId="04a5c95d-4a59-4e21-b199-e9922fb46c5c" providerId="ADAL" clId="{2AB8EBD5-DD33-4290-9992-79417BDD49EB}" dt="2023-01-31T22:11:45.182" v="89" actId="2696"/>
        <pc:sldMkLst>
          <pc:docMk/>
          <pc:sldMk cId="2627506454" sldId="454"/>
        </pc:sldMkLst>
      </pc:sldChg>
      <pc:sldChg chg="add">
        <pc:chgData name="Anh Nguyen Duc" userId="04a5c95d-4a59-4e21-b199-e9922fb46c5c" providerId="ADAL" clId="{2AB8EBD5-DD33-4290-9992-79417BDD49EB}" dt="2023-01-31T22:11:54.997" v="90"/>
        <pc:sldMkLst>
          <pc:docMk/>
          <pc:sldMk cId="3489010795" sldId="454"/>
        </pc:sldMkLst>
      </pc:sldChg>
      <pc:sldChg chg="del">
        <pc:chgData name="Anh Nguyen Duc" userId="04a5c95d-4a59-4e21-b199-e9922fb46c5c" providerId="ADAL" clId="{2AB8EBD5-DD33-4290-9992-79417BDD49EB}" dt="2023-01-31T22:11:45.182" v="89" actId="2696"/>
        <pc:sldMkLst>
          <pc:docMk/>
          <pc:sldMk cId="2964452302" sldId="455"/>
        </pc:sldMkLst>
      </pc:sldChg>
      <pc:sldChg chg="add">
        <pc:chgData name="Anh Nguyen Duc" userId="04a5c95d-4a59-4e21-b199-e9922fb46c5c" providerId="ADAL" clId="{2AB8EBD5-DD33-4290-9992-79417BDD49EB}" dt="2023-01-31T22:11:54.997" v="90"/>
        <pc:sldMkLst>
          <pc:docMk/>
          <pc:sldMk cId="3272073158" sldId="455"/>
        </pc:sldMkLst>
      </pc:sldChg>
      <pc:sldChg chg="modSp add mod">
        <pc:chgData name="Anh Nguyen Duc" userId="04a5c95d-4a59-4e21-b199-e9922fb46c5c" providerId="ADAL" clId="{2AB8EBD5-DD33-4290-9992-79417BDD49EB}" dt="2023-02-01T06:43:58.729" v="413" actId="207"/>
        <pc:sldMkLst>
          <pc:docMk/>
          <pc:sldMk cId="1628339869" sldId="456"/>
        </pc:sldMkLst>
        <pc:spChg chg="mod">
          <ac:chgData name="Anh Nguyen Duc" userId="04a5c95d-4a59-4e21-b199-e9922fb46c5c" providerId="ADAL" clId="{2AB8EBD5-DD33-4290-9992-79417BDD49EB}" dt="2023-02-01T06:43:58.729" v="413" actId="207"/>
          <ac:spMkLst>
            <pc:docMk/>
            <pc:sldMk cId="1628339869" sldId="456"/>
            <ac:spMk id="3" creationId="{00000000-0000-0000-0000-000000000000}"/>
          </ac:spMkLst>
        </pc:spChg>
      </pc:sldChg>
      <pc:sldChg chg="modSp add mod">
        <pc:chgData name="Anh Nguyen Duc" userId="04a5c95d-4a59-4e21-b199-e9922fb46c5c" providerId="ADAL" clId="{2AB8EBD5-DD33-4290-9992-79417BDD49EB}" dt="2023-01-31T22:05:26.210" v="20" actId="207"/>
        <pc:sldMkLst>
          <pc:docMk/>
          <pc:sldMk cId="1630050514" sldId="457"/>
        </pc:sldMkLst>
        <pc:spChg chg="mod">
          <ac:chgData name="Anh Nguyen Duc" userId="04a5c95d-4a59-4e21-b199-e9922fb46c5c" providerId="ADAL" clId="{2AB8EBD5-DD33-4290-9992-79417BDD49EB}" dt="2023-01-31T22:05:26.210" v="20" actId="207"/>
          <ac:spMkLst>
            <pc:docMk/>
            <pc:sldMk cId="1630050514" sldId="457"/>
            <ac:spMk id="3" creationId="{00000000-0000-0000-0000-000000000000}"/>
          </ac:spMkLst>
        </pc:spChg>
      </pc:sldChg>
      <pc:sldChg chg="add del">
        <pc:chgData name="Anh Nguyen Duc" userId="04a5c95d-4a59-4e21-b199-e9922fb46c5c" providerId="ADAL" clId="{2AB8EBD5-DD33-4290-9992-79417BDD49EB}" dt="2023-01-31T22:03:36.164" v="9"/>
        <pc:sldMkLst>
          <pc:docMk/>
          <pc:sldMk cId="4165083152" sldId="457"/>
        </pc:sldMkLst>
      </pc:sldChg>
      <pc:sldChg chg="modSp add mod">
        <pc:chgData name="Anh Nguyen Duc" userId="04a5c95d-4a59-4e21-b199-e9922fb46c5c" providerId="ADAL" clId="{2AB8EBD5-DD33-4290-9992-79417BDD49EB}" dt="2023-01-31T22:05:44.629" v="24" actId="207"/>
        <pc:sldMkLst>
          <pc:docMk/>
          <pc:sldMk cId="215148399" sldId="458"/>
        </pc:sldMkLst>
        <pc:spChg chg="mod">
          <ac:chgData name="Anh Nguyen Duc" userId="04a5c95d-4a59-4e21-b199-e9922fb46c5c" providerId="ADAL" clId="{2AB8EBD5-DD33-4290-9992-79417BDD49EB}" dt="2023-01-31T22:05:44.629" v="24" actId="207"/>
          <ac:spMkLst>
            <pc:docMk/>
            <pc:sldMk cId="215148399" sldId="458"/>
            <ac:spMk id="3" creationId="{00000000-0000-0000-0000-000000000000}"/>
          </ac:spMkLst>
        </pc:spChg>
      </pc:sldChg>
      <pc:sldChg chg="addSp modSp new mod">
        <pc:chgData name="Anh Nguyen Duc" userId="04a5c95d-4a59-4e21-b199-e9922fb46c5c" providerId="ADAL" clId="{2AB8EBD5-DD33-4290-9992-79417BDD49EB}" dt="2023-01-31T22:07:38.963" v="60" actId="20577"/>
        <pc:sldMkLst>
          <pc:docMk/>
          <pc:sldMk cId="545148303" sldId="459"/>
        </pc:sldMkLst>
        <pc:spChg chg="mod">
          <ac:chgData name="Anh Nguyen Duc" userId="04a5c95d-4a59-4e21-b199-e9922fb46c5c" providerId="ADAL" clId="{2AB8EBD5-DD33-4290-9992-79417BDD49EB}" dt="2023-01-31T22:07:38.963" v="60" actId="20577"/>
          <ac:spMkLst>
            <pc:docMk/>
            <pc:sldMk cId="545148303" sldId="459"/>
            <ac:spMk id="2" creationId="{1E864860-1B2B-31FA-0D39-E03F2776C5F3}"/>
          </ac:spMkLst>
        </pc:spChg>
        <pc:picChg chg="add mod">
          <ac:chgData name="Anh Nguyen Duc" userId="04a5c95d-4a59-4e21-b199-e9922fb46c5c" providerId="ADAL" clId="{2AB8EBD5-DD33-4290-9992-79417BDD49EB}" dt="2023-01-31T22:07:33.279" v="31" actId="1076"/>
          <ac:picMkLst>
            <pc:docMk/>
            <pc:sldMk cId="545148303" sldId="459"/>
            <ac:picMk id="1026" creationId="{162D9843-1856-0804-BB00-558525219688}"/>
          </ac:picMkLst>
        </pc:picChg>
      </pc:sldChg>
      <pc:sldChg chg="modSp add mod">
        <pc:chgData name="Anh Nguyen Duc" userId="04a5c95d-4a59-4e21-b199-e9922fb46c5c" providerId="ADAL" clId="{2AB8EBD5-DD33-4290-9992-79417BDD49EB}" dt="2023-01-31T22:12:17.936" v="93" actId="207"/>
        <pc:sldMkLst>
          <pc:docMk/>
          <pc:sldMk cId="1181746114" sldId="460"/>
        </pc:sldMkLst>
        <pc:spChg chg="mod">
          <ac:chgData name="Anh Nguyen Duc" userId="04a5c95d-4a59-4e21-b199-e9922fb46c5c" providerId="ADAL" clId="{2AB8EBD5-DD33-4290-9992-79417BDD49EB}" dt="2023-01-31T22:12:17.936" v="93" actId="207"/>
          <ac:spMkLst>
            <pc:docMk/>
            <pc:sldMk cId="1181746114" sldId="460"/>
            <ac:spMk id="3" creationId="{00000000-0000-0000-0000-000000000000}"/>
          </ac:spMkLst>
        </pc:spChg>
      </pc:sldChg>
      <pc:sldChg chg="modSp add mod">
        <pc:chgData name="Anh Nguyen Duc" userId="04a5c95d-4a59-4e21-b199-e9922fb46c5c" providerId="ADAL" clId="{2AB8EBD5-DD33-4290-9992-79417BDD49EB}" dt="2023-01-31T22:13:26.520" v="101" actId="207"/>
        <pc:sldMkLst>
          <pc:docMk/>
          <pc:sldMk cId="2434119458" sldId="461"/>
        </pc:sldMkLst>
        <pc:spChg chg="mod">
          <ac:chgData name="Anh Nguyen Duc" userId="04a5c95d-4a59-4e21-b199-e9922fb46c5c" providerId="ADAL" clId="{2AB8EBD5-DD33-4290-9992-79417BDD49EB}" dt="2023-01-31T22:13:26.520" v="101" actId="207"/>
          <ac:spMkLst>
            <pc:docMk/>
            <pc:sldMk cId="2434119458" sldId="461"/>
            <ac:spMk id="3" creationId="{00000000-0000-0000-0000-000000000000}"/>
          </ac:spMkLst>
        </pc:spChg>
      </pc:sldChg>
      <pc:sldChg chg="addSp delSp modSp add mod">
        <pc:chgData name="Anh Nguyen Duc" userId="04a5c95d-4a59-4e21-b199-e9922fb46c5c" providerId="ADAL" clId="{2AB8EBD5-DD33-4290-9992-79417BDD49EB}" dt="2023-01-31T22:14:51.068" v="116" actId="14100"/>
        <pc:sldMkLst>
          <pc:docMk/>
          <pc:sldMk cId="0" sldId="462"/>
        </pc:sldMkLst>
        <pc:spChg chg="add del mod">
          <ac:chgData name="Anh Nguyen Duc" userId="04a5c95d-4a59-4e21-b199-e9922fb46c5c" providerId="ADAL" clId="{2AB8EBD5-DD33-4290-9992-79417BDD49EB}" dt="2023-01-31T22:14:39.259" v="111" actId="478"/>
          <ac:spMkLst>
            <pc:docMk/>
            <pc:sldMk cId="0" sldId="462"/>
            <ac:spMk id="2" creationId="{747A7340-77F9-2DE3-39A8-8D9F22C810D4}"/>
          </ac:spMkLst>
        </pc:spChg>
        <pc:spChg chg="add mod">
          <ac:chgData name="Anh Nguyen Duc" userId="04a5c95d-4a59-4e21-b199-e9922fb46c5c" providerId="ADAL" clId="{2AB8EBD5-DD33-4290-9992-79417BDD49EB}" dt="2023-01-31T22:14:51.068" v="116" actId="14100"/>
          <ac:spMkLst>
            <pc:docMk/>
            <pc:sldMk cId="0" sldId="462"/>
            <ac:spMk id="4" creationId="{3A60F4A5-C3E9-3D94-0C28-665DE50441D3}"/>
          </ac:spMkLst>
        </pc:spChg>
        <pc:graphicFrameChg chg="modGraphic">
          <ac:chgData name="Anh Nguyen Duc" userId="04a5c95d-4a59-4e21-b199-e9922fb46c5c" providerId="ADAL" clId="{2AB8EBD5-DD33-4290-9992-79417BDD49EB}" dt="2023-01-31T22:14:19.220" v="103" actId="21"/>
          <ac:graphicFrameMkLst>
            <pc:docMk/>
            <pc:sldMk cId="0" sldId="462"/>
            <ac:graphicFrameMk id="5" creationId="{00000000-0000-0000-0000-000000000000}"/>
          </ac:graphicFrameMkLst>
        </pc:graphicFrameChg>
      </pc:sldChg>
      <pc:sldChg chg="add del">
        <pc:chgData name="Anh Nguyen Duc" userId="04a5c95d-4a59-4e21-b199-e9922fb46c5c" providerId="ADAL" clId="{2AB8EBD5-DD33-4290-9992-79417BDD49EB}" dt="2023-01-31T22:14:41.908" v="112" actId="47"/>
        <pc:sldMkLst>
          <pc:docMk/>
          <pc:sldMk cId="0" sldId="463"/>
        </pc:sldMkLst>
      </pc:sldChg>
      <pc:sldChg chg="add ord">
        <pc:chgData name="Anh Nguyen Duc" userId="04a5c95d-4a59-4e21-b199-e9922fb46c5c" providerId="ADAL" clId="{2AB8EBD5-DD33-4290-9992-79417BDD49EB}" dt="2023-01-31T22:25:34.600" v="219"/>
        <pc:sldMkLst>
          <pc:docMk/>
          <pc:sldMk cId="1303637440" sldId="478"/>
        </pc:sldMkLst>
      </pc:sldChg>
      <pc:sldChg chg="add">
        <pc:chgData name="Anh Nguyen Duc" userId="04a5c95d-4a59-4e21-b199-e9922fb46c5c" providerId="ADAL" clId="{2AB8EBD5-DD33-4290-9992-79417BDD49EB}" dt="2023-02-01T09:55:45.152" v="494"/>
        <pc:sldMkLst>
          <pc:docMk/>
          <pc:sldMk cId="156606769" sldId="479"/>
        </pc:sldMkLst>
      </pc:sldChg>
      <pc:sldChg chg="add del">
        <pc:chgData name="Anh Nguyen Duc" userId="04a5c95d-4a59-4e21-b199-e9922fb46c5c" providerId="ADAL" clId="{2AB8EBD5-DD33-4290-9992-79417BDD49EB}" dt="2023-02-01T09:55:34.147" v="493" actId="2696"/>
        <pc:sldMkLst>
          <pc:docMk/>
          <pc:sldMk cId="1132883104" sldId="479"/>
        </pc:sldMkLst>
      </pc:sldChg>
      <pc:sldChg chg="add del">
        <pc:chgData name="Anh Nguyen Duc" userId="04a5c95d-4a59-4e21-b199-e9922fb46c5c" providerId="ADAL" clId="{2AB8EBD5-DD33-4290-9992-79417BDD49EB}" dt="2023-02-01T09:55:34.147" v="493" actId="2696"/>
        <pc:sldMkLst>
          <pc:docMk/>
          <pc:sldMk cId="1481772898" sldId="480"/>
        </pc:sldMkLst>
      </pc:sldChg>
      <pc:sldChg chg="add">
        <pc:chgData name="Anh Nguyen Duc" userId="04a5c95d-4a59-4e21-b199-e9922fb46c5c" providerId="ADAL" clId="{2AB8EBD5-DD33-4290-9992-79417BDD49EB}" dt="2023-02-01T09:55:45.152" v="494"/>
        <pc:sldMkLst>
          <pc:docMk/>
          <pc:sldMk cId="2060352107" sldId="480"/>
        </pc:sldMkLst>
      </pc:sldChg>
      <pc:sldChg chg="add">
        <pc:chgData name="Anh Nguyen Duc" userId="04a5c95d-4a59-4e21-b199-e9922fb46c5c" providerId="ADAL" clId="{2AB8EBD5-DD33-4290-9992-79417BDD49EB}" dt="2023-02-01T09:55:45.152" v="494"/>
        <pc:sldMkLst>
          <pc:docMk/>
          <pc:sldMk cId="2432274377" sldId="481"/>
        </pc:sldMkLst>
      </pc:sldChg>
      <pc:sldChg chg="add del">
        <pc:chgData name="Anh Nguyen Duc" userId="04a5c95d-4a59-4e21-b199-e9922fb46c5c" providerId="ADAL" clId="{2AB8EBD5-DD33-4290-9992-79417BDD49EB}" dt="2023-02-01T09:55:34.147" v="493" actId="2696"/>
        <pc:sldMkLst>
          <pc:docMk/>
          <pc:sldMk cId="2707962356" sldId="481"/>
        </pc:sldMkLst>
      </pc:sldChg>
      <pc:sldChg chg="add">
        <pc:chgData name="Anh Nguyen Duc" userId="04a5c95d-4a59-4e21-b199-e9922fb46c5c" providerId="ADAL" clId="{2AB8EBD5-DD33-4290-9992-79417BDD49EB}" dt="2023-02-01T09:55:45.152" v="494"/>
        <pc:sldMkLst>
          <pc:docMk/>
          <pc:sldMk cId="2790415033" sldId="482"/>
        </pc:sldMkLst>
      </pc:sldChg>
      <pc:sldChg chg="add del">
        <pc:chgData name="Anh Nguyen Duc" userId="04a5c95d-4a59-4e21-b199-e9922fb46c5c" providerId="ADAL" clId="{2AB8EBD5-DD33-4290-9992-79417BDD49EB}" dt="2023-02-01T09:55:34.147" v="493" actId="2696"/>
        <pc:sldMkLst>
          <pc:docMk/>
          <pc:sldMk cId="3047772136" sldId="482"/>
        </pc:sldMkLst>
      </pc:sldChg>
      <pc:sldChg chg="add del">
        <pc:chgData name="Anh Nguyen Duc" userId="04a5c95d-4a59-4e21-b199-e9922fb46c5c" providerId="ADAL" clId="{2AB8EBD5-DD33-4290-9992-79417BDD49EB}" dt="2023-02-01T09:55:34.147" v="493" actId="2696"/>
        <pc:sldMkLst>
          <pc:docMk/>
          <pc:sldMk cId="435149897" sldId="483"/>
        </pc:sldMkLst>
      </pc:sldChg>
      <pc:sldChg chg="add">
        <pc:chgData name="Anh Nguyen Duc" userId="04a5c95d-4a59-4e21-b199-e9922fb46c5c" providerId="ADAL" clId="{2AB8EBD5-DD33-4290-9992-79417BDD49EB}" dt="2023-02-01T09:55:45.152" v="494"/>
        <pc:sldMkLst>
          <pc:docMk/>
          <pc:sldMk cId="2830943263" sldId="483"/>
        </pc:sldMkLst>
      </pc:sldChg>
      <pc:sldChg chg="add">
        <pc:chgData name="Anh Nguyen Duc" userId="04a5c95d-4a59-4e21-b199-e9922fb46c5c" providerId="ADAL" clId="{2AB8EBD5-DD33-4290-9992-79417BDD49EB}" dt="2023-02-01T09:55:45.152" v="494"/>
        <pc:sldMkLst>
          <pc:docMk/>
          <pc:sldMk cId="1710899195" sldId="484"/>
        </pc:sldMkLst>
      </pc:sldChg>
      <pc:sldChg chg="add del">
        <pc:chgData name="Anh Nguyen Duc" userId="04a5c95d-4a59-4e21-b199-e9922fb46c5c" providerId="ADAL" clId="{2AB8EBD5-DD33-4290-9992-79417BDD49EB}" dt="2023-02-01T09:55:34.147" v="493" actId="2696"/>
        <pc:sldMkLst>
          <pc:docMk/>
          <pc:sldMk cId="3370666860" sldId="484"/>
        </pc:sldMkLst>
      </pc:sldChg>
      <pc:sldChg chg="add del">
        <pc:chgData name="Anh Nguyen Duc" userId="04a5c95d-4a59-4e21-b199-e9922fb46c5c" providerId="ADAL" clId="{2AB8EBD5-DD33-4290-9992-79417BDD49EB}" dt="2023-02-01T09:55:34.147" v="493" actId="2696"/>
        <pc:sldMkLst>
          <pc:docMk/>
          <pc:sldMk cId="1836648291" sldId="485"/>
        </pc:sldMkLst>
      </pc:sldChg>
      <pc:sldChg chg="add">
        <pc:chgData name="Anh Nguyen Duc" userId="04a5c95d-4a59-4e21-b199-e9922fb46c5c" providerId="ADAL" clId="{2AB8EBD5-DD33-4290-9992-79417BDD49EB}" dt="2023-02-01T09:55:45.152" v="494"/>
        <pc:sldMkLst>
          <pc:docMk/>
          <pc:sldMk cId="4148757056" sldId="485"/>
        </pc:sldMkLst>
      </pc:sldChg>
      <pc:sldChg chg="add del">
        <pc:chgData name="Anh Nguyen Duc" userId="04a5c95d-4a59-4e21-b199-e9922fb46c5c" providerId="ADAL" clId="{2AB8EBD5-DD33-4290-9992-79417BDD49EB}" dt="2023-02-01T09:55:34.147" v="493" actId="2696"/>
        <pc:sldMkLst>
          <pc:docMk/>
          <pc:sldMk cId="1941207148" sldId="486"/>
        </pc:sldMkLst>
      </pc:sldChg>
      <pc:sldChg chg="add">
        <pc:chgData name="Anh Nguyen Duc" userId="04a5c95d-4a59-4e21-b199-e9922fb46c5c" providerId="ADAL" clId="{2AB8EBD5-DD33-4290-9992-79417BDD49EB}" dt="2023-02-01T09:55:45.152" v="494"/>
        <pc:sldMkLst>
          <pc:docMk/>
          <pc:sldMk cId="3653156314" sldId="486"/>
        </pc:sldMkLst>
      </pc:sldChg>
      <pc:sldChg chg="add del">
        <pc:chgData name="Anh Nguyen Duc" userId="04a5c95d-4a59-4e21-b199-e9922fb46c5c" providerId="ADAL" clId="{2AB8EBD5-DD33-4290-9992-79417BDD49EB}" dt="2023-02-01T09:55:34.147" v="493" actId="2696"/>
        <pc:sldMkLst>
          <pc:docMk/>
          <pc:sldMk cId="698493221" sldId="487"/>
        </pc:sldMkLst>
      </pc:sldChg>
      <pc:sldChg chg="add">
        <pc:chgData name="Anh Nguyen Duc" userId="04a5c95d-4a59-4e21-b199-e9922fb46c5c" providerId="ADAL" clId="{2AB8EBD5-DD33-4290-9992-79417BDD49EB}" dt="2023-02-01T09:55:45.152" v="494"/>
        <pc:sldMkLst>
          <pc:docMk/>
          <pc:sldMk cId="1569001393" sldId="487"/>
        </pc:sldMkLst>
      </pc:sldChg>
      <pc:sldChg chg="add">
        <pc:chgData name="Anh Nguyen Duc" userId="04a5c95d-4a59-4e21-b199-e9922fb46c5c" providerId="ADAL" clId="{2AB8EBD5-DD33-4290-9992-79417BDD49EB}" dt="2023-02-01T09:55:45.152" v="494"/>
        <pc:sldMkLst>
          <pc:docMk/>
          <pc:sldMk cId="1092033301" sldId="488"/>
        </pc:sldMkLst>
      </pc:sldChg>
      <pc:sldChg chg="add del">
        <pc:chgData name="Anh Nguyen Duc" userId="04a5c95d-4a59-4e21-b199-e9922fb46c5c" providerId="ADAL" clId="{2AB8EBD5-DD33-4290-9992-79417BDD49EB}" dt="2023-02-01T09:55:34.147" v="493" actId="2696"/>
        <pc:sldMkLst>
          <pc:docMk/>
          <pc:sldMk cId="2493972614" sldId="488"/>
        </pc:sldMkLst>
      </pc:sldChg>
      <pc:sldChg chg="add del">
        <pc:chgData name="Anh Nguyen Duc" userId="04a5c95d-4a59-4e21-b199-e9922fb46c5c" providerId="ADAL" clId="{2AB8EBD5-DD33-4290-9992-79417BDD49EB}" dt="2023-02-01T09:55:34.147" v="493" actId="2696"/>
        <pc:sldMkLst>
          <pc:docMk/>
          <pc:sldMk cId="2232601844" sldId="489"/>
        </pc:sldMkLst>
      </pc:sldChg>
      <pc:sldChg chg="add">
        <pc:chgData name="Anh Nguyen Duc" userId="04a5c95d-4a59-4e21-b199-e9922fb46c5c" providerId="ADAL" clId="{2AB8EBD5-DD33-4290-9992-79417BDD49EB}" dt="2023-02-01T09:55:45.152" v="494"/>
        <pc:sldMkLst>
          <pc:docMk/>
          <pc:sldMk cId="3185299558" sldId="489"/>
        </pc:sldMkLst>
      </pc:sldChg>
      <pc:sldChg chg="add del">
        <pc:chgData name="Anh Nguyen Duc" userId="04a5c95d-4a59-4e21-b199-e9922fb46c5c" providerId="ADAL" clId="{2AB8EBD5-DD33-4290-9992-79417BDD49EB}" dt="2023-02-01T09:55:34.147" v="493" actId="2696"/>
        <pc:sldMkLst>
          <pc:docMk/>
          <pc:sldMk cId="1221591389" sldId="490"/>
        </pc:sldMkLst>
      </pc:sldChg>
      <pc:sldChg chg="add">
        <pc:chgData name="Anh Nguyen Duc" userId="04a5c95d-4a59-4e21-b199-e9922fb46c5c" providerId="ADAL" clId="{2AB8EBD5-DD33-4290-9992-79417BDD49EB}" dt="2023-02-01T09:55:45.152" v="494"/>
        <pc:sldMkLst>
          <pc:docMk/>
          <pc:sldMk cId="3267846269" sldId="490"/>
        </pc:sldMkLst>
      </pc:sldChg>
      <pc:sldChg chg="add del">
        <pc:chgData name="Anh Nguyen Duc" userId="04a5c95d-4a59-4e21-b199-e9922fb46c5c" providerId="ADAL" clId="{2AB8EBD5-DD33-4290-9992-79417BDD49EB}" dt="2023-02-01T09:55:34.147" v="493" actId="2696"/>
        <pc:sldMkLst>
          <pc:docMk/>
          <pc:sldMk cId="383221190" sldId="491"/>
        </pc:sldMkLst>
      </pc:sldChg>
      <pc:sldChg chg="add">
        <pc:chgData name="Anh Nguyen Duc" userId="04a5c95d-4a59-4e21-b199-e9922fb46c5c" providerId="ADAL" clId="{2AB8EBD5-DD33-4290-9992-79417BDD49EB}" dt="2023-02-01T09:55:45.152" v="494"/>
        <pc:sldMkLst>
          <pc:docMk/>
          <pc:sldMk cId="2910621359" sldId="491"/>
        </pc:sldMkLst>
      </pc:sldChg>
      <pc:sldChg chg="add del">
        <pc:chgData name="Anh Nguyen Duc" userId="04a5c95d-4a59-4e21-b199-e9922fb46c5c" providerId="ADAL" clId="{2AB8EBD5-DD33-4290-9992-79417BDD49EB}" dt="2023-02-01T09:55:34.147" v="493" actId="2696"/>
        <pc:sldMkLst>
          <pc:docMk/>
          <pc:sldMk cId="3364589301" sldId="492"/>
        </pc:sldMkLst>
      </pc:sldChg>
      <pc:sldChg chg="add">
        <pc:chgData name="Anh Nguyen Duc" userId="04a5c95d-4a59-4e21-b199-e9922fb46c5c" providerId="ADAL" clId="{2AB8EBD5-DD33-4290-9992-79417BDD49EB}" dt="2023-02-01T09:55:45.152" v="494"/>
        <pc:sldMkLst>
          <pc:docMk/>
          <pc:sldMk cId="3785485035" sldId="492"/>
        </pc:sldMkLst>
      </pc:sldChg>
      <pc:sldChg chg="modSp add mod">
        <pc:chgData name="Anh Nguyen Duc" userId="04a5c95d-4a59-4e21-b199-e9922fb46c5c" providerId="ADAL" clId="{2AB8EBD5-DD33-4290-9992-79417BDD49EB}" dt="2023-01-31T22:35:06.190" v="318" actId="20577"/>
        <pc:sldMkLst>
          <pc:docMk/>
          <pc:sldMk cId="2990591522" sldId="522"/>
        </pc:sldMkLst>
        <pc:spChg chg="mod">
          <ac:chgData name="Anh Nguyen Duc" userId="04a5c95d-4a59-4e21-b199-e9922fb46c5c" providerId="ADAL" clId="{2AB8EBD5-DD33-4290-9992-79417BDD49EB}" dt="2023-01-31T22:35:06.190" v="318" actId="20577"/>
          <ac:spMkLst>
            <pc:docMk/>
            <pc:sldMk cId="2990591522" sldId="522"/>
            <ac:spMk id="2" creationId="{00000000-0000-0000-0000-000000000000}"/>
          </ac:spMkLst>
        </pc:spChg>
      </pc:sldChg>
      <pc:sldChg chg="add">
        <pc:chgData name="Anh Nguyen Duc" userId="04a5c95d-4a59-4e21-b199-e9922fb46c5c" providerId="ADAL" clId="{2AB8EBD5-DD33-4290-9992-79417BDD49EB}" dt="2023-01-31T22:28:01.990" v="230"/>
        <pc:sldMkLst>
          <pc:docMk/>
          <pc:sldMk cId="2519393796" sldId="523"/>
        </pc:sldMkLst>
      </pc:sldChg>
      <pc:sldChg chg="addSp delSp modSp add del mod">
        <pc:chgData name="Anh Nguyen Duc" userId="04a5c95d-4a59-4e21-b199-e9922fb46c5c" providerId="ADAL" clId="{2AB8EBD5-DD33-4290-9992-79417BDD49EB}" dt="2023-01-31T22:14:59.011" v="117" actId="47"/>
        <pc:sldMkLst>
          <pc:docMk/>
          <pc:sldMk cId="2832441788" sldId="555"/>
        </pc:sldMkLst>
        <pc:spChg chg="del">
          <ac:chgData name="Anh Nguyen Duc" userId="04a5c95d-4a59-4e21-b199-e9922fb46c5c" providerId="ADAL" clId="{2AB8EBD5-DD33-4290-9992-79417BDD49EB}" dt="2023-01-31T22:14:45.810" v="113" actId="21"/>
          <ac:spMkLst>
            <pc:docMk/>
            <pc:sldMk cId="2832441788" sldId="555"/>
            <ac:spMk id="3" creationId="{00000000-0000-0000-0000-000000000000}"/>
          </ac:spMkLst>
        </pc:spChg>
        <pc:spChg chg="add mod">
          <ac:chgData name="Anh Nguyen Duc" userId="04a5c95d-4a59-4e21-b199-e9922fb46c5c" providerId="ADAL" clId="{2AB8EBD5-DD33-4290-9992-79417BDD49EB}" dt="2023-01-31T22:14:45.810" v="113" actId="21"/>
          <ac:spMkLst>
            <pc:docMk/>
            <pc:sldMk cId="2832441788" sldId="555"/>
            <ac:spMk id="7" creationId="{372B5B41-9FB9-EB82-B765-AE22D785CE39}"/>
          </ac:spMkLst>
        </pc:spChg>
      </pc:sldChg>
      <pc:sldChg chg="add">
        <pc:chgData name="Anh Nguyen Duc" userId="04a5c95d-4a59-4e21-b199-e9922fb46c5c" providerId="ADAL" clId="{2AB8EBD5-DD33-4290-9992-79417BDD49EB}" dt="2023-01-31T22:14:35.520" v="110"/>
        <pc:sldMkLst>
          <pc:docMk/>
          <pc:sldMk cId="1375046651" sldId="556"/>
        </pc:sldMkLst>
      </pc:sldChg>
      <pc:sldChg chg="delSp modSp add del mod">
        <pc:chgData name="Anh Nguyen Duc" userId="04a5c95d-4a59-4e21-b199-e9922fb46c5c" providerId="ADAL" clId="{2AB8EBD5-DD33-4290-9992-79417BDD49EB}" dt="2023-02-01T09:53:54.772" v="454" actId="47"/>
        <pc:sldMkLst>
          <pc:docMk/>
          <pc:sldMk cId="4011849716" sldId="557"/>
        </pc:sldMkLst>
        <pc:graphicFrameChg chg="del modGraphic">
          <ac:chgData name="Anh Nguyen Duc" userId="04a5c95d-4a59-4e21-b199-e9922fb46c5c" providerId="ADAL" clId="{2AB8EBD5-DD33-4290-9992-79417BDD49EB}" dt="2023-01-31T22:15:33.581" v="123" actId="21"/>
          <ac:graphicFrameMkLst>
            <pc:docMk/>
            <pc:sldMk cId="4011849716" sldId="557"/>
            <ac:graphicFrameMk id="5" creationId="{00000000-0000-0000-0000-000000000000}"/>
          </ac:graphicFrameMkLst>
        </pc:graphicFrameChg>
      </pc:sldChg>
      <pc:sldChg chg="add">
        <pc:chgData name="Anh Nguyen Duc" userId="04a5c95d-4a59-4e21-b199-e9922fb46c5c" providerId="ADAL" clId="{2AB8EBD5-DD33-4290-9992-79417BDD49EB}" dt="2023-02-01T06:43:07.518" v="363"/>
        <pc:sldMkLst>
          <pc:docMk/>
          <pc:sldMk cId="773383886" sldId="558"/>
        </pc:sldMkLst>
      </pc:sldChg>
      <pc:sldChg chg="addSp delSp modSp add del mod ord">
        <pc:chgData name="Anh Nguyen Duc" userId="04a5c95d-4a59-4e21-b199-e9922fb46c5c" providerId="ADAL" clId="{2AB8EBD5-DD33-4290-9992-79417BDD49EB}" dt="2023-02-01T06:42:51.665" v="362" actId="2696"/>
        <pc:sldMkLst>
          <pc:docMk/>
          <pc:sldMk cId="3800771739" sldId="558"/>
        </pc:sldMkLst>
        <pc:spChg chg="add del mod">
          <ac:chgData name="Anh Nguyen Duc" userId="04a5c95d-4a59-4e21-b199-e9922fb46c5c" providerId="ADAL" clId="{2AB8EBD5-DD33-4290-9992-79417BDD49EB}" dt="2023-01-31T22:17:51.086" v="186" actId="478"/>
          <ac:spMkLst>
            <pc:docMk/>
            <pc:sldMk cId="3800771739" sldId="558"/>
            <ac:spMk id="3" creationId="{07C23C07-85D8-5322-8C85-2F6C80AD4EF8}"/>
          </ac:spMkLst>
        </pc:spChg>
        <pc:spChg chg="del">
          <ac:chgData name="Anh Nguyen Duc" userId="04a5c95d-4a59-4e21-b199-e9922fb46c5c" providerId="ADAL" clId="{2AB8EBD5-DD33-4290-9992-79417BDD49EB}" dt="2023-01-31T22:17:41.232" v="184" actId="478"/>
          <ac:spMkLst>
            <pc:docMk/>
            <pc:sldMk cId="3800771739" sldId="558"/>
            <ac:spMk id="5" creationId="{00000000-0000-0000-0000-000000000000}"/>
          </ac:spMkLst>
        </pc:spChg>
        <pc:spChg chg="mod">
          <ac:chgData name="Anh Nguyen Duc" userId="04a5c95d-4a59-4e21-b199-e9922fb46c5c" providerId="ADAL" clId="{2AB8EBD5-DD33-4290-9992-79417BDD49EB}" dt="2023-01-31T22:16:38.772" v="183" actId="20577"/>
          <ac:spMkLst>
            <pc:docMk/>
            <pc:sldMk cId="3800771739" sldId="558"/>
            <ac:spMk id="82946" creationId="{00000000-0000-0000-0000-000000000000}"/>
          </ac:spMkLst>
        </pc:spChg>
        <pc:spChg chg="del">
          <ac:chgData name="Anh Nguyen Duc" userId="04a5c95d-4a59-4e21-b199-e9922fb46c5c" providerId="ADAL" clId="{2AB8EBD5-DD33-4290-9992-79417BDD49EB}" dt="2023-01-31T22:17:48.893" v="185" actId="478"/>
          <ac:spMkLst>
            <pc:docMk/>
            <pc:sldMk cId="3800771739" sldId="558"/>
            <ac:spMk id="82947" creationId="{00000000-0000-0000-0000-000000000000}"/>
          </ac:spMkLst>
        </pc:spChg>
        <pc:graphicFrameChg chg="del">
          <ac:chgData name="Anh Nguyen Duc" userId="04a5c95d-4a59-4e21-b199-e9922fb46c5c" providerId="ADAL" clId="{2AB8EBD5-DD33-4290-9992-79417BDD49EB}" dt="2023-01-31T22:17:41.232" v="184" actId="478"/>
          <ac:graphicFrameMkLst>
            <pc:docMk/>
            <pc:sldMk cId="3800771739" sldId="558"/>
            <ac:graphicFrameMk id="8" creationId="{00000000-0000-0000-0000-000000000000}"/>
          </ac:graphicFrameMkLst>
        </pc:graphicFrameChg>
        <pc:picChg chg="add mod modCrop">
          <ac:chgData name="Anh Nguyen Duc" userId="04a5c95d-4a59-4e21-b199-e9922fb46c5c" providerId="ADAL" clId="{2AB8EBD5-DD33-4290-9992-79417BDD49EB}" dt="2023-01-31T22:18:06.540" v="192" actId="1076"/>
          <ac:picMkLst>
            <pc:docMk/>
            <pc:sldMk cId="3800771739" sldId="558"/>
            <ac:picMk id="7" creationId="{2EF0D315-DC40-21A8-BE25-48E0B3648460}"/>
          </ac:picMkLst>
        </pc:picChg>
      </pc:sldChg>
      <pc:sldChg chg="new del">
        <pc:chgData name="Anh Nguyen Duc" userId="04a5c95d-4a59-4e21-b199-e9922fb46c5c" providerId="ADAL" clId="{2AB8EBD5-DD33-4290-9992-79417BDD49EB}" dt="2023-02-01T09:55:53.921" v="495" actId="47"/>
        <pc:sldMkLst>
          <pc:docMk/>
          <pc:sldMk cId="1025974227" sldId="559"/>
        </pc:sldMkLst>
      </pc:sldChg>
      <pc:sldChg chg="add del">
        <pc:chgData name="Anh Nguyen Duc" userId="04a5c95d-4a59-4e21-b199-e9922fb46c5c" providerId="ADAL" clId="{2AB8EBD5-DD33-4290-9992-79417BDD49EB}" dt="2023-02-01T09:54:23.798" v="457" actId="47"/>
        <pc:sldMkLst>
          <pc:docMk/>
          <pc:sldMk cId="1326515503" sldId="560"/>
        </pc:sldMkLst>
      </pc:sldChg>
      <pc:sldChg chg="addSp delSp modSp new mod">
        <pc:chgData name="Anh Nguyen Duc" userId="04a5c95d-4a59-4e21-b199-e9922fb46c5c" providerId="ADAL" clId="{2AB8EBD5-DD33-4290-9992-79417BDD49EB}" dt="2023-01-31T22:32:27.188" v="265" actId="14100"/>
        <pc:sldMkLst>
          <pc:docMk/>
          <pc:sldMk cId="428436043" sldId="561"/>
        </pc:sldMkLst>
        <pc:spChg chg="mod">
          <ac:chgData name="Anh Nguyen Duc" userId="04a5c95d-4a59-4e21-b199-e9922fb46c5c" providerId="ADAL" clId="{2AB8EBD5-DD33-4290-9992-79417BDD49EB}" dt="2023-01-31T22:29:54.076" v="256" actId="20577"/>
          <ac:spMkLst>
            <pc:docMk/>
            <pc:sldMk cId="428436043" sldId="561"/>
            <ac:spMk id="2" creationId="{5B5F272C-5955-A5D0-1926-685F86C89DA3}"/>
          </ac:spMkLst>
        </pc:spChg>
        <pc:spChg chg="mod">
          <ac:chgData name="Anh Nguyen Duc" userId="04a5c95d-4a59-4e21-b199-e9922fb46c5c" providerId="ADAL" clId="{2AB8EBD5-DD33-4290-9992-79417BDD49EB}" dt="2023-01-31T22:32:27.188" v="265" actId="14100"/>
          <ac:spMkLst>
            <pc:docMk/>
            <pc:sldMk cId="428436043" sldId="561"/>
            <ac:spMk id="3" creationId="{3FC33B0E-ABC7-E645-7CED-CBB3577DAEDA}"/>
          </ac:spMkLst>
        </pc:spChg>
        <pc:picChg chg="add del mod">
          <ac:chgData name="Anh Nguyen Duc" userId="04a5c95d-4a59-4e21-b199-e9922fb46c5c" providerId="ADAL" clId="{2AB8EBD5-DD33-4290-9992-79417BDD49EB}" dt="2023-01-31T22:31:57.620" v="258" actId="478"/>
          <ac:picMkLst>
            <pc:docMk/>
            <pc:sldMk cId="428436043" sldId="561"/>
            <ac:picMk id="3074" creationId="{1F4E5995-2A57-EDF8-1122-D4E2AC77AC5B}"/>
          </ac:picMkLst>
        </pc:picChg>
        <pc:picChg chg="add mod">
          <ac:chgData name="Anh Nguyen Duc" userId="04a5c95d-4a59-4e21-b199-e9922fb46c5c" providerId="ADAL" clId="{2AB8EBD5-DD33-4290-9992-79417BDD49EB}" dt="2023-01-31T22:32:02.557" v="260" actId="1076"/>
          <ac:picMkLst>
            <pc:docMk/>
            <pc:sldMk cId="428436043" sldId="561"/>
            <ac:picMk id="3076" creationId="{D4618A8B-35BE-62C6-3B1C-706D30B6C201}"/>
          </ac:picMkLst>
        </pc:picChg>
      </pc:sldChg>
      <pc:sldChg chg="addSp delSp modSp add mod">
        <pc:chgData name="Anh Nguyen Duc" userId="04a5c95d-4a59-4e21-b199-e9922fb46c5c" providerId="ADAL" clId="{2AB8EBD5-DD33-4290-9992-79417BDD49EB}" dt="2023-01-31T22:33:39.159" v="279"/>
        <pc:sldMkLst>
          <pc:docMk/>
          <pc:sldMk cId="1512656944" sldId="562"/>
        </pc:sldMkLst>
        <pc:spChg chg="mod">
          <ac:chgData name="Anh Nguyen Duc" userId="04a5c95d-4a59-4e21-b199-e9922fb46c5c" providerId="ADAL" clId="{2AB8EBD5-DD33-4290-9992-79417BDD49EB}" dt="2023-01-31T22:33:37.710" v="277" actId="14100"/>
          <ac:spMkLst>
            <pc:docMk/>
            <pc:sldMk cId="1512656944" sldId="562"/>
            <ac:spMk id="3" creationId="{3FC33B0E-ABC7-E645-7CED-CBB3577DAEDA}"/>
          </ac:spMkLst>
        </pc:spChg>
        <pc:spChg chg="add del mod">
          <ac:chgData name="Anh Nguyen Duc" userId="04a5c95d-4a59-4e21-b199-e9922fb46c5c" providerId="ADAL" clId="{2AB8EBD5-DD33-4290-9992-79417BDD49EB}" dt="2023-01-31T22:33:39.159" v="279"/>
          <ac:spMkLst>
            <pc:docMk/>
            <pc:sldMk cId="1512656944" sldId="562"/>
            <ac:spMk id="7" creationId="{5650A03D-FD78-B7CB-8361-03B3F7147096}"/>
          </ac:spMkLst>
        </pc:spChg>
        <pc:picChg chg="del mod">
          <ac:chgData name="Anh Nguyen Duc" userId="04a5c95d-4a59-4e21-b199-e9922fb46c5c" providerId="ADAL" clId="{2AB8EBD5-DD33-4290-9992-79417BDD49EB}" dt="2023-01-31T22:33:11.381" v="269" actId="478"/>
          <ac:picMkLst>
            <pc:docMk/>
            <pc:sldMk cId="1512656944" sldId="562"/>
            <ac:picMk id="3074" creationId="{1F4E5995-2A57-EDF8-1122-D4E2AC77AC5B}"/>
          </ac:picMkLst>
        </pc:picChg>
        <pc:picChg chg="add mod">
          <ac:chgData name="Anh Nguyen Duc" userId="04a5c95d-4a59-4e21-b199-e9922fb46c5c" providerId="ADAL" clId="{2AB8EBD5-DD33-4290-9992-79417BDD49EB}" dt="2023-01-31T22:33:21.092" v="273" actId="14100"/>
          <ac:picMkLst>
            <pc:docMk/>
            <pc:sldMk cId="1512656944" sldId="562"/>
            <ac:picMk id="4098" creationId="{8CAEEFEA-0C87-E19D-C97E-EC170EF1CCE5}"/>
          </ac:picMkLst>
        </pc:picChg>
      </pc:sldChg>
      <pc:sldChg chg="addSp delSp modSp new mod">
        <pc:chgData name="Anh Nguyen Duc" userId="04a5c95d-4a59-4e21-b199-e9922fb46c5c" providerId="ADAL" clId="{2AB8EBD5-DD33-4290-9992-79417BDD49EB}" dt="2023-01-31T22:34:45.120" v="306" actId="20577"/>
        <pc:sldMkLst>
          <pc:docMk/>
          <pc:sldMk cId="4021874699" sldId="563"/>
        </pc:sldMkLst>
        <pc:spChg chg="mod">
          <ac:chgData name="Anh Nguyen Duc" userId="04a5c95d-4a59-4e21-b199-e9922fb46c5c" providerId="ADAL" clId="{2AB8EBD5-DD33-4290-9992-79417BDD49EB}" dt="2023-01-31T22:33:45.060" v="296" actId="20577"/>
          <ac:spMkLst>
            <pc:docMk/>
            <pc:sldMk cId="4021874699" sldId="563"/>
            <ac:spMk id="2" creationId="{88CFDAA9-83C7-51EA-8D4C-DFFAA8359F00}"/>
          </ac:spMkLst>
        </pc:spChg>
        <pc:spChg chg="mod">
          <ac:chgData name="Anh Nguyen Duc" userId="04a5c95d-4a59-4e21-b199-e9922fb46c5c" providerId="ADAL" clId="{2AB8EBD5-DD33-4290-9992-79417BDD49EB}" dt="2023-01-31T22:34:45.120" v="306" actId="20577"/>
          <ac:spMkLst>
            <pc:docMk/>
            <pc:sldMk cId="4021874699" sldId="563"/>
            <ac:spMk id="3" creationId="{27FF8A50-F38D-8BAC-4EC1-065EE4640C0A}"/>
          </ac:spMkLst>
        </pc:spChg>
        <pc:picChg chg="add del mod">
          <ac:chgData name="Anh Nguyen Duc" userId="04a5c95d-4a59-4e21-b199-e9922fb46c5c" providerId="ADAL" clId="{2AB8EBD5-DD33-4290-9992-79417BDD49EB}" dt="2023-01-31T22:34:29.981" v="300" actId="478"/>
          <ac:picMkLst>
            <pc:docMk/>
            <pc:sldMk cId="4021874699" sldId="563"/>
            <ac:picMk id="5122" creationId="{75DDA12E-A883-DB81-2F0D-AD9109E14040}"/>
          </ac:picMkLst>
        </pc:picChg>
      </pc:sldChg>
      <pc:sldChg chg="add">
        <pc:chgData name="Anh Nguyen Duc" userId="04a5c95d-4a59-4e21-b199-e9922fb46c5c" providerId="ADAL" clId="{2AB8EBD5-DD33-4290-9992-79417BDD49EB}" dt="2023-01-31T22:34:26.274" v="299"/>
        <pc:sldMkLst>
          <pc:docMk/>
          <pc:sldMk cId="85559198" sldId="564"/>
        </pc:sldMkLst>
      </pc:sldChg>
      <pc:sldChg chg="modSp add del mod">
        <pc:chgData name="Anh Nguyen Duc" userId="04a5c95d-4a59-4e21-b199-e9922fb46c5c" providerId="ADAL" clId="{2AB8EBD5-DD33-4290-9992-79417BDD49EB}" dt="2023-02-01T09:57:02.104" v="526" actId="47"/>
        <pc:sldMkLst>
          <pc:docMk/>
          <pc:sldMk cId="4156815003" sldId="565"/>
        </pc:sldMkLst>
        <pc:spChg chg="mod">
          <ac:chgData name="Anh Nguyen Duc" userId="04a5c95d-4a59-4e21-b199-e9922fb46c5c" providerId="ADAL" clId="{2AB8EBD5-DD33-4290-9992-79417BDD49EB}" dt="2023-02-01T06:43:20.536" v="383" actId="20577"/>
          <ac:spMkLst>
            <pc:docMk/>
            <pc:sldMk cId="4156815003" sldId="565"/>
            <ac:spMk id="2" creationId="{669C9296-47E0-D3E8-9269-A20EACF52091}"/>
          </ac:spMkLst>
        </pc:spChg>
      </pc:sldChg>
      <pc:sldChg chg="modSp add mod">
        <pc:chgData name="Anh Nguyen Duc" userId="04a5c95d-4a59-4e21-b199-e9922fb46c5c" providerId="ADAL" clId="{2AB8EBD5-DD33-4290-9992-79417BDD49EB}" dt="2023-02-01T09:53:47.168" v="453" actId="20577"/>
        <pc:sldMkLst>
          <pc:docMk/>
          <pc:sldMk cId="1847845568" sldId="566"/>
        </pc:sldMkLst>
        <pc:spChg chg="mod">
          <ac:chgData name="Anh Nguyen Duc" userId="04a5c95d-4a59-4e21-b199-e9922fb46c5c" providerId="ADAL" clId="{2AB8EBD5-DD33-4290-9992-79417BDD49EB}" dt="2023-02-01T09:53:47.168" v="453" actId="20577"/>
          <ac:spMkLst>
            <pc:docMk/>
            <pc:sldMk cId="1847845568" sldId="566"/>
            <ac:spMk id="15362" creationId="{00000000-0000-0000-0000-000000000000}"/>
          </ac:spMkLst>
        </pc:spChg>
      </pc:sldChg>
      <pc:sldChg chg="add del">
        <pc:chgData name="Anh Nguyen Duc" userId="04a5c95d-4a59-4e21-b199-e9922fb46c5c" providerId="ADAL" clId="{2AB8EBD5-DD33-4290-9992-79417BDD49EB}" dt="2023-02-01T09:54:46.254" v="459"/>
        <pc:sldMkLst>
          <pc:docMk/>
          <pc:sldMk cId="906597100" sldId="567"/>
        </pc:sldMkLst>
      </pc:sldChg>
      <pc:sldChg chg="modSp add del mod">
        <pc:chgData name="Anh Nguyen Duc" userId="04a5c95d-4a59-4e21-b199-e9922fb46c5c" providerId="ADAL" clId="{2AB8EBD5-DD33-4290-9992-79417BDD49EB}" dt="2023-02-01T09:56:32.306" v="520" actId="47"/>
        <pc:sldMkLst>
          <pc:docMk/>
          <pc:sldMk cId="4124490869" sldId="567"/>
        </pc:sldMkLst>
        <pc:spChg chg="mod">
          <ac:chgData name="Anh Nguyen Duc" userId="04a5c95d-4a59-4e21-b199-e9922fb46c5c" providerId="ADAL" clId="{2AB8EBD5-DD33-4290-9992-79417BDD49EB}" dt="2023-02-01T09:55:10.812" v="490" actId="207"/>
          <ac:spMkLst>
            <pc:docMk/>
            <pc:sldMk cId="4124490869" sldId="567"/>
            <ac:spMk id="3" creationId="{00000000-0000-0000-0000-000000000000}"/>
          </ac:spMkLst>
        </pc:spChg>
      </pc:sldChg>
      <pc:sldChg chg="modSp add del mod">
        <pc:chgData name="Anh Nguyen Duc" userId="04a5c95d-4a59-4e21-b199-e9922fb46c5c" providerId="ADAL" clId="{2AB8EBD5-DD33-4290-9992-79417BDD49EB}" dt="2023-02-01T09:56:20.911" v="518" actId="207"/>
        <pc:sldMkLst>
          <pc:docMk/>
          <pc:sldMk cId="205730912" sldId="568"/>
        </pc:sldMkLst>
        <pc:spChg chg="mod">
          <ac:chgData name="Anh Nguyen Duc" userId="04a5c95d-4a59-4e21-b199-e9922fb46c5c" providerId="ADAL" clId="{2AB8EBD5-DD33-4290-9992-79417BDD49EB}" dt="2023-02-01T09:56:20.911" v="518" actId="207"/>
          <ac:spMkLst>
            <pc:docMk/>
            <pc:sldMk cId="205730912" sldId="568"/>
            <ac:spMk id="3" creationId="{00000000-0000-0000-0000-000000000000}"/>
          </ac:spMkLst>
        </pc:spChg>
      </pc:sldChg>
      <pc:sldChg chg="modSp add mod">
        <pc:chgData name="Anh Nguyen Duc" userId="04a5c95d-4a59-4e21-b199-e9922fb46c5c" providerId="ADAL" clId="{2AB8EBD5-DD33-4290-9992-79417BDD49EB}" dt="2023-02-01T09:56:38.788" v="522" actId="207"/>
        <pc:sldMkLst>
          <pc:docMk/>
          <pc:sldMk cId="4073554529" sldId="569"/>
        </pc:sldMkLst>
        <pc:spChg chg="mod">
          <ac:chgData name="Anh Nguyen Duc" userId="04a5c95d-4a59-4e21-b199-e9922fb46c5c" providerId="ADAL" clId="{2AB8EBD5-DD33-4290-9992-79417BDD49EB}" dt="2023-02-01T09:56:38.788" v="522" actId="207"/>
          <ac:spMkLst>
            <pc:docMk/>
            <pc:sldMk cId="4073554529" sldId="569"/>
            <ac:spMk id="3" creationId="{00000000-0000-0000-0000-000000000000}"/>
          </ac:spMkLst>
        </pc:spChg>
      </pc:sldChg>
      <pc:sldChg chg="modSp add mod">
        <pc:chgData name="Anh Nguyen Duc" userId="04a5c95d-4a59-4e21-b199-e9922fb46c5c" providerId="ADAL" clId="{2AB8EBD5-DD33-4290-9992-79417BDD49EB}" dt="2023-02-01T09:57:00.787" v="525" actId="207"/>
        <pc:sldMkLst>
          <pc:docMk/>
          <pc:sldMk cId="3944500928" sldId="570"/>
        </pc:sldMkLst>
        <pc:spChg chg="mod">
          <ac:chgData name="Anh Nguyen Duc" userId="04a5c95d-4a59-4e21-b199-e9922fb46c5c" providerId="ADAL" clId="{2AB8EBD5-DD33-4290-9992-79417BDD49EB}" dt="2023-02-01T09:57:00.787" v="525" actId="207"/>
          <ac:spMkLst>
            <pc:docMk/>
            <pc:sldMk cId="3944500928" sldId="570"/>
            <ac:spMk id="3" creationId="{00000000-0000-0000-0000-000000000000}"/>
          </ac:spMkLst>
        </pc:spChg>
      </pc:sldChg>
      <pc:sldChg chg="modSp add mod">
        <pc:chgData name="Anh Nguyen Duc" userId="04a5c95d-4a59-4e21-b199-e9922fb46c5c" providerId="ADAL" clId="{2AB8EBD5-DD33-4290-9992-79417BDD49EB}" dt="2023-02-01T09:57:23.970" v="529" actId="207"/>
        <pc:sldMkLst>
          <pc:docMk/>
          <pc:sldMk cId="328099537" sldId="571"/>
        </pc:sldMkLst>
        <pc:spChg chg="mod">
          <ac:chgData name="Anh Nguyen Duc" userId="04a5c95d-4a59-4e21-b199-e9922fb46c5c" providerId="ADAL" clId="{2AB8EBD5-DD33-4290-9992-79417BDD49EB}" dt="2023-02-01T09:57:23.970" v="529" actId="207"/>
          <ac:spMkLst>
            <pc:docMk/>
            <pc:sldMk cId="328099537" sldId="571"/>
            <ac:spMk id="3" creationId="{00000000-0000-0000-0000-000000000000}"/>
          </ac:spMkLst>
        </pc:spChg>
      </pc:sldChg>
      <pc:sldChg chg="modSp add mod">
        <pc:chgData name="Anh Nguyen Duc" userId="04a5c95d-4a59-4e21-b199-e9922fb46c5c" providerId="ADAL" clId="{2AB8EBD5-DD33-4290-9992-79417BDD49EB}" dt="2023-02-01T09:57:42.668" v="534" actId="207"/>
        <pc:sldMkLst>
          <pc:docMk/>
          <pc:sldMk cId="785069610" sldId="572"/>
        </pc:sldMkLst>
        <pc:spChg chg="mod">
          <ac:chgData name="Anh Nguyen Duc" userId="04a5c95d-4a59-4e21-b199-e9922fb46c5c" providerId="ADAL" clId="{2AB8EBD5-DD33-4290-9992-79417BDD49EB}" dt="2023-02-01T09:57:42.668" v="534" actId="207"/>
          <ac:spMkLst>
            <pc:docMk/>
            <pc:sldMk cId="785069610" sldId="572"/>
            <ac:spMk id="3" creationId="{00000000-0000-0000-0000-000000000000}"/>
          </ac:spMkLst>
        </pc:spChg>
      </pc:sldChg>
    </pc:docChg>
  </pc:docChgLst>
  <pc:docChgLst>
    <pc:chgData name="Anh Nguyen Duc" userId="04a5c95d-4a59-4e21-b199-e9922fb46c5c" providerId="ADAL" clId="{92A3CD8B-DDD5-4646-BD56-819D78BEBB4A}"/>
    <pc:docChg chg="custSel addSld modSld">
      <pc:chgData name="Anh Nguyen Duc" userId="04a5c95d-4a59-4e21-b199-e9922fb46c5c" providerId="ADAL" clId="{92A3CD8B-DDD5-4646-BD56-819D78BEBB4A}" dt="2022-09-21T06:03:13.971" v="438" actId="207"/>
      <pc:docMkLst>
        <pc:docMk/>
      </pc:docMkLst>
      <pc:sldChg chg="modSp mod">
        <pc:chgData name="Anh Nguyen Duc" userId="04a5c95d-4a59-4e21-b199-e9922fb46c5c" providerId="ADAL" clId="{92A3CD8B-DDD5-4646-BD56-819D78BEBB4A}" dt="2022-09-13T20:15:21.455" v="406" actId="20577"/>
        <pc:sldMkLst>
          <pc:docMk/>
          <pc:sldMk cId="0" sldId="276"/>
        </pc:sldMkLst>
        <pc:spChg chg="mod">
          <ac:chgData name="Anh Nguyen Duc" userId="04a5c95d-4a59-4e21-b199-e9922fb46c5c" providerId="ADAL" clId="{92A3CD8B-DDD5-4646-BD56-819D78BEBB4A}" dt="2022-09-13T20:15:21.455" v="406" actId="20577"/>
          <ac:spMkLst>
            <pc:docMk/>
            <pc:sldMk cId="0" sldId="276"/>
            <ac:spMk id="3" creationId="{00000000-0000-0000-0000-000000000000}"/>
          </ac:spMkLst>
        </pc:spChg>
      </pc:sldChg>
      <pc:sldChg chg="modSp mod">
        <pc:chgData name="Anh Nguyen Duc" userId="04a5c95d-4a59-4e21-b199-e9922fb46c5c" providerId="ADAL" clId="{92A3CD8B-DDD5-4646-BD56-819D78BEBB4A}" dt="2022-09-13T20:14:21.217" v="371" actId="27636"/>
        <pc:sldMkLst>
          <pc:docMk/>
          <pc:sldMk cId="1077507066" sldId="445"/>
        </pc:sldMkLst>
        <pc:spChg chg="mod">
          <ac:chgData name="Anh Nguyen Duc" userId="04a5c95d-4a59-4e21-b199-e9922fb46c5c" providerId="ADAL" clId="{92A3CD8B-DDD5-4646-BD56-819D78BEBB4A}" dt="2022-09-13T20:14:21.217" v="371" actId="27636"/>
          <ac:spMkLst>
            <pc:docMk/>
            <pc:sldMk cId="1077507066" sldId="445"/>
            <ac:spMk id="3" creationId="{00000000-0000-0000-0000-000000000000}"/>
          </ac:spMkLst>
        </pc:spChg>
      </pc:sldChg>
      <pc:sldChg chg="addSp modSp new mod">
        <pc:chgData name="Anh Nguyen Duc" userId="04a5c95d-4a59-4e21-b199-e9922fb46c5c" providerId="ADAL" clId="{92A3CD8B-DDD5-4646-BD56-819D78BEBB4A}" dt="2022-09-13T20:17:40.130" v="410" actId="22"/>
        <pc:sldMkLst>
          <pc:docMk/>
          <pc:sldMk cId="2347119017" sldId="452"/>
        </pc:sldMkLst>
        <pc:spChg chg="mod">
          <ac:chgData name="Anh Nguyen Duc" userId="04a5c95d-4a59-4e21-b199-e9922fb46c5c" providerId="ADAL" clId="{92A3CD8B-DDD5-4646-BD56-819D78BEBB4A}" dt="2022-09-13T20:16:49.116" v="409" actId="20577"/>
          <ac:spMkLst>
            <pc:docMk/>
            <pc:sldMk cId="2347119017" sldId="452"/>
            <ac:spMk id="2" creationId="{D5FE63F8-E6E1-C7CD-3EB8-3B695C6296EC}"/>
          </ac:spMkLst>
        </pc:spChg>
        <pc:spChg chg="add">
          <ac:chgData name="Anh Nguyen Duc" userId="04a5c95d-4a59-4e21-b199-e9922fb46c5c" providerId="ADAL" clId="{92A3CD8B-DDD5-4646-BD56-819D78BEBB4A}" dt="2022-09-13T20:17:40.130" v="410" actId="22"/>
          <ac:spMkLst>
            <pc:docMk/>
            <pc:sldMk cId="2347119017" sldId="452"/>
            <ac:spMk id="6" creationId="{7B4F28F6-7236-6BF8-6EA0-D8E3AC29BA34}"/>
          </ac:spMkLst>
        </pc:spChg>
      </pc:sldChg>
      <pc:sldChg chg="modSp new mod">
        <pc:chgData name="Anh Nguyen Duc" userId="04a5c95d-4a59-4e21-b199-e9922fb46c5c" providerId="ADAL" clId="{92A3CD8B-DDD5-4646-BD56-819D78BEBB4A}" dt="2022-09-21T06:03:13.971" v="438" actId="207"/>
        <pc:sldMkLst>
          <pc:docMk/>
          <pc:sldMk cId="3834219519" sldId="453"/>
        </pc:sldMkLst>
        <pc:spChg chg="mod">
          <ac:chgData name="Anh Nguyen Duc" userId="04a5c95d-4a59-4e21-b199-e9922fb46c5c" providerId="ADAL" clId="{92A3CD8B-DDD5-4646-BD56-819D78BEBB4A}" dt="2022-09-21T06:03:13.971" v="438" actId="207"/>
          <ac:spMkLst>
            <pc:docMk/>
            <pc:sldMk cId="3834219519" sldId="453"/>
            <ac:spMk id="3" creationId="{001BA5E7-D936-68F9-207F-CEA11A9E7AD5}"/>
          </ac:spMkLst>
        </pc:spChg>
      </pc:sldChg>
    </pc:docChg>
  </pc:docChgLst>
  <pc:docChgLst>
    <pc:chgData name="Anh Nguyen Duc" userId="04a5c95d-4a59-4e21-b199-e9922fb46c5c" providerId="ADAL" clId="{936A4CBF-C0DE-41CD-A596-E5FB0D4DF4CA}"/>
    <pc:docChg chg="modSld">
      <pc:chgData name="Anh Nguyen Duc" userId="04a5c95d-4a59-4e21-b199-e9922fb46c5c" providerId="ADAL" clId="{936A4CBF-C0DE-41CD-A596-E5FB0D4DF4CA}" dt="2023-08-23T08:28:03.945" v="2" actId="20577"/>
      <pc:docMkLst>
        <pc:docMk/>
      </pc:docMkLst>
      <pc:sldChg chg="modSp mod">
        <pc:chgData name="Anh Nguyen Duc" userId="04a5c95d-4a59-4e21-b199-e9922fb46c5c" providerId="ADAL" clId="{936A4CBF-C0DE-41CD-A596-E5FB0D4DF4CA}" dt="2023-08-23T08:27:28.147" v="0" actId="20577"/>
        <pc:sldMkLst>
          <pc:docMk/>
          <pc:sldMk cId="0" sldId="276"/>
        </pc:sldMkLst>
        <pc:spChg chg="mod">
          <ac:chgData name="Anh Nguyen Duc" userId="04a5c95d-4a59-4e21-b199-e9922fb46c5c" providerId="ADAL" clId="{936A4CBF-C0DE-41CD-A596-E5FB0D4DF4CA}" dt="2023-08-23T08:27:28.147" v="0" actId="20577"/>
          <ac:spMkLst>
            <pc:docMk/>
            <pc:sldMk cId="0" sldId="276"/>
            <ac:spMk id="3" creationId="{00000000-0000-0000-0000-000000000000}"/>
          </ac:spMkLst>
        </pc:spChg>
      </pc:sldChg>
      <pc:sldChg chg="modSp mod">
        <pc:chgData name="Anh Nguyen Duc" userId="04a5c95d-4a59-4e21-b199-e9922fb46c5c" providerId="ADAL" clId="{936A4CBF-C0DE-41CD-A596-E5FB0D4DF4CA}" dt="2023-08-23T08:27:30.559" v="1" actId="20577"/>
        <pc:sldMkLst>
          <pc:docMk/>
          <pc:sldMk cId="1628339869" sldId="456"/>
        </pc:sldMkLst>
        <pc:spChg chg="mod">
          <ac:chgData name="Anh Nguyen Duc" userId="04a5c95d-4a59-4e21-b199-e9922fb46c5c" providerId="ADAL" clId="{936A4CBF-C0DE-41CD-A596-E5FB0D4DF4CA}" dt="2023-08-23T08:27:30.559" v="1" actId="20577"/>
          <ac:spMkLst>
            <pc:docMk/>
            <pc:sldMk cId="1628339869" sldId="456"/>
            <ac:spMk id="3" creationId="{00000000-0000-0000-0000-000000000000}"/>
          </ac:spMkLst>
        </pc:spChg>
      </pc:sldChg>
      <pc:sldChg chg="modSp mod">
        <pc:chgData name="Anh Nguyen Duc" userId="04a5c95d-4a59-4e21-b199-e9922fb46c5c" providerId="ADAL" clId="{936A4CBF-C0DE-41CD-A596-E5FB0D4DF4CA}" dt="2023-08-23T08:28:03.945" v="2" actId="20577"/>
        <pc:sldMkLst>
          <pc:docMk/>
          <pc:sldMk cId="785069610" sldId="572"/>
        </pc:sldMkLst>
        <pc:spChg chg="mod">
          <ac:chgData name="Anh Nguyen Duc" userId="04a5c95d-4a59-4e21-b199-e9922fb46c5c" providerId="ADAL" clId="{936A4CBF-C0DE-41CD-A596-E5FB0D4DF4CA}" dt="2023-08-23T08:28:03.945" v="2" actId="20577"/>
          <ac:spMkLst>
            <pc:docMk/>
            <pc:sldMk cId="785069610" sldId="572"/>
            <ac:spMk id="3" creationId="{00000000-0000-0000-0000-000000000000}"/>
          </ac:spMkLst>
        </pc:spChg>
      </pc:sldChg>
    </pc:docChg>
  </pc:docChgLst>
  <pc:docChgLst>
    <pc:chgData name="Anh Nguyen Duc" userId="04a5c95d-4a59-4e21-b199-e9922fb46c5c" providerId="ADAL" clId="{32E1B31F-D9BD-45B6-94E7-B43D75A23F45}"/>
    <pc:docChg chg="custSel addSld modSld">
      <pc:chgData name="Anh Nguyen Duc" userId="04a5c95d-4a59-4e21-b199-e9922fb46c5c" providerId="ADAL" clId="{32E1B31F-D9BD-45B6-94E7-B43D75A23F45}" dt="2023-01-01T19:56:50.591" v="39"/>
      <pc:docMkLst>
        <pc:docMk/>
      </pc:docMkLst>
      <pc:sldChg chg="addSp delSp modSp mod">
        <pc:chgData name="Anh Nguyen Duc" userId="04a5c95d-4a59-4e21-b199-e9922fb46c5c" providerId="ADAL" clId="{32E1B31F-D9BD-45B6-94E7-B43D75A23F45}" dt="2023-01-01T19:53:21.575" v="3" actId="14100"/>
        <pc:sldMkLst>
          <pc:docMk/>
          <pc:sldMk cId="3760942705" sldId="432"/>
        </pc:sldMkLst>
        <pc:picChg chg="del">
          <ac:chgData name="Anh Nguyen Duc" userId="04a5c95d-4a59-4e21-b199-e9922fb46c5c" providerId="ADAL" clId="{32E1B31F-D9BD-45B6-94E7-B43D75A23F45}" dt="2023-01-01T19:53:13.894" v="0" actId="478"/>
          <ac:picMkLst>
            <pc:docMk/>
            <pc:sldMk cId="3760942705" sldId="432"/>
            <ac:picMk id="4" creationId="{22E850A7-8DF8-46D1-9DB2-6D19A36D5B87}"/>
          </ac:picMkLst>
        </pc:picChg>
        <pc:picChg chg="add mod">
          <ac:chgData name="Anh Nguyen Duc" userId="04a5c95d-4a59-4e21-b199-e9922fb46c5c" providerId="ADAL" clId="{32E1B31F-D9BD-45B6-94E7-B43D75A23F45}" dt="2023-01-01T19:53:21.575" v="3" actId="14100"/>
          <ac:picMkLst>
            <pc:docMk/>
            <pc:sldMk cId="3760942705" sldId="432"/>
            <ac:picMk id="1026" creationId="{06CEB041-F4F3-52FF-C76E-A9CD32753BDC}"/>
          </ac:picMkLst>
        </pc:picChg>
      </pc:sldChg>
      <pc:sldChg chg="modSp mod">
        <pc:chgData name="Anh Nguyen Duc" userId="04a5c95d-4a59-4e21-b199-e9922fb46c5c" providerId="ADAL" clId="{32E1B31F-D9BD-45B6-94E7-B43D75A23F45}" dt="2023-01-01T19:56:50.591" v="39"/>
        <pc:sldMkLst>
          <pc:docMk/>
          <pc:sldMk cId="3834219519" sldId="453"/>
        </pc:sldMkLst>
        <pc:spChg chg="mod">
          <ac:chgData name="Anh Nguyen Duc" userId="04a5c95d-4a59-4e21-b199-e9922fb46c5c" providerId="ADAL" clId="{32E1B31F-D9BD-45B6-94E7-B43D75A23F45}" dt="2023-01-01T19:56:50.591" v="39"/>
          <ac:spMkLst>
            <pc:docMk/>
            <pc:sldMk cId="3834219519" sldId="453"/>
            <ac:spMk id="3" creationId="{001BA5E7-D936-68F9-207F-CEA11A9E7AD5}"/>
          </ac:spMkLst>
        </pc:spChg>
      </pc:sldChg>
      <pc:sldChg chg="addSp delSp modSp add modNotesTx">
        <pc:chgData name="Anh Nguyen Duc" userId="04a5c95d-4a59-4e21-b199-e9922fb46c5c" providerId="ADAL" clId="{32E1B31F-D9BD-45B6-94E7-B43D75A23F45}" dt="2023-01-01T19:54:33.582" v="34" actId="1076"/>
        <pc:sldMkLst>
          <pc:docMk/>
          <pc:sldMk cId="2627506454" sldId="454"/>
        </pc:sldMkLst>
        <pc:spChg chg="mod">
          <ac:chgData name="Anh Nguyen Duc" userId="04a5c95d-4a59-4e21-b199-e9922fb46c5c" providerId="ADAL" clId="{32E1B31F-D9BD-45B6-94E7-B43D75A23F45}" dt="2023-01-01T19:54:03.614" v="26" actId="20577"/>
          <ac:spMkLst>
            <pc:docMk/>
            <pc:sldMk cId="2627506454" sldId="454"/>
            <ac:spMk id="6" creationId="{00000000-0000-0000-0000-000000000000}"/>
          </ac:spMkLst>
        </pc:spChg>
        <pc:picChg chg="del">
          <ac:chgData name="Anh Nguyen Duc" userId="04a5c95d-4a59-4e21-b199-e9922fb46c5c" providerId="ADAL" clId="{32E1B31F-D9BD-45B6-94E7-B43D75A23F45}" dt="2023-01-01T19:53:45.383" v="5" actId="478"/>
          <ac:picMkLst>
            <pc:docMk/>
            <pc:sldMk cId="2627506454" sldId="454"/>
            <ac:picMk id="1026" creationId="{06CEB041-F4F3-52FF-C76E-A9CD32753BDC}"/>
          </ac:picMkLst>
        </pc:picChg>
        <pc:picChg chg="add mod">
          <ac:chgData name="Anh Nguyen Duc" userId="04a5c95d-4a59-4e21-b199-e9922fb46c5c" providerId="ADAL" clId="{32E1B31F-D9BD-45B6-94E7-B43D75A23F45}" dt="2023-01-01T19:53:59.364" v="9" actId="14100"/>
          <ac:picMkLst>
            <pc:docMk/>
            <pc:sldMk cId="2627506454" sldId="454"/>
            <ac:picMk id="2050" creationId="{439BDE89-F56F-DA13-4294-8EC68F6A28F4}"/>
          </ac:picMkLst>
        </pc:picChg>
        <pc:picChg chg="add mod">
          <ac:chgData name="Anh Nguyen Duc" userId="04a5c95d-4a59-4e21-b199-e9922fb46c5c" providerId="ADAL" clId="{32E1B31F-D9BD-45B6-94E7-B43D75A23F45}" dt="2023-01-01T19:54:15.978" v="29" actId="1076"/>
          <ac:picMkLst>
            <pc:docMk/>
            <pc:sldMk cId="2627506454" sldId="454"/>
            <ac:picMk id="2052" creationId="{02F247BB-8BBF-D9F6-D84B-4F2D4F051833}"/>
          </ac:picMkLst>
        </pc:picChg>
        <pc:picChg chg="add mod">
          <ac:chgData name="Anh Nguyen Duc" userId="04a5c95d-4a59-4e21-b199-e9922fb46c5c" providerId="ADAL" clId="{32E1B31F-D9BD-45B6-94E7-B43D75A23F45}" dt="2023-01-01T19:54:33.582" v="34" actId="1076"/>
          <ac:picMkLst>
            <pc:docMk/>
            <pc:sldMk cId="2627506454" sldId="454"/>
            <ac:picMk id="2054" creationId="{30875793-0896-5131-A319-1F3085588D8E}"/>
          </ac:picMkLst>
        </pc:picChg>
      </pc:sldChg>
      <pc:sldChg chg="addSp modSp add">
        <pc:chgData name="Anh Nguyen Duc" userId="04a5c95d-4a59-4e21-b199-e9922fb46c5c" providerId="ADAL" clId="{32E1B31F-D9BD-45B6-94E7-B43D75A23F45}" dt="2023-01-01T19:54:54.899" v="37" actId="1076"/>
        <pc:sldMkLst>
          <pc:docMk/>
          <pc:sldMk cId="2964452302" sldId="455"/>
        </pc:sldMkLst>
        <pc:picChg chg="add mod">
          <ac:chgData name="Anh Nguyen Duc" userId="04a5c95d-4a59-4e21-b199-e9922fb46c5c" providerId="ADAL" clId="{32E1B31F-D9BD-45B6-94E7-B43D75A23F45}" dt="2023-01-01T19:54:54.899" v="37" actId="1076"/>
          <ac:picMkLst>
            <pc:docMk/>
            <pc:sldMk cId="2964452302" sldId="455"/>
            <ac:picMk id="3074" creationId="{7FC18E54-249B-C4C4-7598-C4222CD38B6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3316"/>
          </a:xfrm>
          <a:prstGeom prst="rect">
            <a:avLst/>
          </a:prstGeom>
        </p:spPr>
        <p:txBody>
          <a:bodyPr vert="horz" lIns="94857" tIns="47429" rIns="94857" bIns="47429" rtlCol="0"/>
          <a:lstStyle>
            <a:lvl1pPr algn="l">
              <a:defRPr sz="1300" smtClean="0"/>
            </a:lvl1pPr>
          </a:lstStyle>
          <a:p>
            <a:pPr>
              <a:defRPr/>
            </a:pPr>
            <a:r>
              <a:rPr lang="en-US"/>
              <a:t>Software Engineering - CO3001</a:t>
            </a:r>
          </a:p>
        </p:txBody>
      </p:sp>
      <p:sp>
        <p:nvSpPr>
          <p:cNvPr id="3" name="Date Placeholder 2"/>
          <p:cNvSpPr>
            <a:spLocks noGrp="1"/>
          </p:cNvSpPr>
          <p:nvPr>
            <p:ph type="dt" sz="quarter" idx="1"/>
          </p:nvPr>
        </p:nvSpPr>
        <p:spPr>
          <a:xfrm>
            <a:off x="3815373" y="0"/>
            <a:ext cx="2918831" cy="493316"/>
          </a:xfrm>
          <a:prstGeom prst="rect">
            <a:avLst/>
          </a:prstGeom>
        </p:spPr>
        <p:txBody>
          <a:bodyPr vert="horz" lIns="94857" tIns="47429" rIns="94857" bIns="47429" rtlCol="0"/>
          <a:lstStyle>
            <a:lvl1pPr algn="r">
              <a:defRPr sz="1300" smtClean="0"/>
            </a:lvl1pPr>
          </a:lstStyle>
          <a:p>
            <a:pPr>
              <a:defRPr/>
            </a:pPr>
            <a:fld id="{4C5F6FB0-2D2C-4041-8FB2-7A30F030715A}" type="datetime1">
              <a:rPr lang="en-US" smtClean="0"/>
              <a:t>8/23/2023</a:t>
            </a:fld>
            <a:endParaRPr lang="en-US"/>
          </a:p>
        </p:txBody>
      </p:sp>
      <p:sp>
        <p:nvSpPr>
          <p:cNvPr id="4" name="Footer Placeholder 3"/>
          <p:cNvSpPr>
            <a:spLocks noGrp="1"/>
          </p:cNvSpPr>
          <p:nvPr>
            <p:ph type="ftr" sz="quarter" idx="2"/>
          </p:nvPr>
        </p:nvSpPr>
        <p:spPr>
          <a:xfrm>
            <a:off x="0" y="9371285"/>
            <a:ext cx="2918831" cy="493316"/>
          </a:xfrm>
          <a:prstGeom prst="rect">
            <a:avLst/>
          </a:prstGeom>
        </p:spPr>
        <p:txBody>
          <a:bodyPr vert="horz" lIns="94857" tIns="47429" rIns="94857" bIns="47429" rtlCol="0" anchor="b"/>
          <a:lstStyle>
            <a:lvl1pPr algn="l">
              <a:defRPr sz="1300" smtClean="0"/>
            </a:lvl1pPr>
          </a:lstStyle>
          <a:p>
            <a:pPr>
              <a:defRPr/>
            </a:pPr>
            <a:endParaRPr lang="en-US"/>
          </a:p>
        </p:txBody>
      </p:sp>
      <p:sp>
        <p:nvSpPr>
          <p:cNvPr id="5" name="Slide Number Placeholder 4"/>
          <p:cNvSpPr>
            <a:spLocks noGrp="1"/>
          </p:cNvSpPr>
          <p:nvPr>
            <p:ph type="sldNum" sz="quarter" idx="3"/>
          </p:nvPr>
        </p:nvSpPr>
        <p:spPr>
          <a:xfrm>
            <a:off x="3815373" y="9371285"/>
            <a:ext cx="2918831" cy="493316"/>
          </a:xfrm>
          <a:prstGeom prst="rect">
            <a:avLst/>
          </a:prstGeom>
        </p:spPr>
        <p:txBody>
          <a:bodyPr vert="horz" lIns="94857" tIns="47429" rIns="94857" bIns="47429" rtlCol="0" anchor="b"/>
          <a:lstStyle>
            <a:lvl1pPr algn="r">
              <a:defRPr sz="1300" smtClean="0"/>
            </a:lvl1pPr>
          </a:lstStyle>
          <a:p>
            <a:pPr>
              <a:defRPr/>
            </a:pPr>
            <a:fld id="{03440264-03AB-7A44-911E-26A2AEFC15F4}" type="slidenum">
              <a:rPr lang="en-US"/>
              <a:pPr>
                <a:defRPr/>
              </a:pPr>
              <a:t>‹#›</a:t>
            </a:fld>
            <a:endParaRPr lang="en-US"/>
          </a:p>
        </p:txBody>
      </p:sp>
    </p:spTree>
    <p:extLst>
      <p:ext uri="{BB962C8B-B14F-4D97-AF65-F5344CB8AC3E}">
        <p14:creationId xmlns:p14="http://schemas.microsoft.com/office/powerpoint/2010/main" val="3770551667"/>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3316"/>
          </a:xfrm>
          <a:prstGeom prst="rect">
            <a:avLst/>
          </a:prstGeom>
        </p:spPr>
        <p:txBody>
          <a:bodyPr vert="horz" lIns="94857" tIns="47429" rIns="94857" bIns="47429" rtlCol="0"/>
          <a:lstStyle>
            <a:lvl1pPr algn="l">
              <a:defRPr sz="1300" smtClean="0"/>
            </a:lvl1pPr>
          </a:lstStyle>
          <a:p>
            <a:pPr>
              <a:defRPr/>
            </a:pPr>
            <a:r>
              <a:rPr lang="en-US"/>
              <a:t>Software Engineering - CO3001</a:t>
            </a:r>
          </a:p>
        </p:txBody>
      </p:sp>
      <p:sp>
        <p:nvSpPr>
          <p:cNvPr id="3" name="Date Placeholder 2"/>
          <p:cNvSpPr>
            <a:spLocks noGrp="1"/>
          </p:cNvSpPr>
          <p:nvPr>
            <p:ph type="dt" idx="1"/>
          </p:nvPr>
        </p:nvSpPr>
        <p:spPr>
          <a:xfrm>
            <a:off x="3815373" y="0"/>
            <a:ext cx="2918831" cy="493316"/>
          </a:xfrm>
          <a:prstGeom prst="rect">
            <a:avLst/>
          </a:prstGeom>
        </p:spPr>
        <p:txBody>
          <a:bodyPr vert="horz" lIns="94857" tIns="47429" rIns="94857" bIns="47429" rtlCol="0"/>
          <a:lstStyle>
            <a:lvl1pPr algn="r">
              <a:defRPr sz="1300" smtClean="0"/>
            </a:lvl1pPr>
          </a:lstStyle>
          <a:p>
            <a:pPr>
              <a:defRPr/>
            </a:pPr>
            <a:fld id="{7E981EC2-6ED8-4204-A31D-5B7303DEF29A}" type="datetime1">
              <a:rPr lang="en-US" smtClean="0"/>
              <a:t>8/23/2023</a:t>
            </a:fld>
            <a:endParaRPr lang="en-US"/>
          </a:p>
        </p:txBody>
      </p:sp>
      <p:sp>
        <p:nvSpPr>
          <p:cNvPr id="4" name="Slide Image Placeholder 3"/>
          <p:cNvSpPr>
            <a:spLocks noGrp="1" noRot="1" noChangeAspect="1"/>
          </p:cNvSpPr>
          <p:nvPr>
            <p:ph type="sldImg" idx="2"/>
          </p:nvPr>
        </p:nvSpPr>
        <p:spPr>
          <a:xfrm>
            <a:off x="79375" y="739775"/>
            <a:ext cx="6577013" cy="3700463"/>
          </a:xfrm>
          <a:prstGeom prst="rect">
            <a:avLst/>
          </a:prstGeom>
          <a:noFill/>
          <a:ln w="12700">
            <a:solidFill>
              <a:prstClr val="black"/>
            </a:solidFill>
          </a:ln>
        </p:spPr>
        <p:txBody>
          <a:bodyPr vert="horz" lIns="94857" tIns="47429" rIns="94857" bIns="47429" rtlCol="0" anchor="ctr"/>
          <a:lstStyle/>
          <a:p>
            <a:pPr lvl="0"/>
            <a:endParaRPr lang="en-US" noProof="0"/>
          </a:p>
        </p:txBody>
      </p:sp>
      <p:sp>
        <p:nvSpPr>
          <p:cNvPr id="5" name="Notes Placeholder 4"/>
          <p:cNvSpPr>
            <a:spLocks noGrp="1"/>
          </p:cNvSpPr>
          <p:nvPr>
            <p:ph type="body" sz="quarter" idx="3"/>
          </p:nvPr>
        </p:nvSpPr>
        <p:spPr>
          <a:xfrm>
            <a:off x="673577" y="4686499"/>
            <a:ext cx="5388610" cy="4439841"/>
          </a:xfrm>
          <a:prstGeom prst="rect">
            <a:avLst/>
          </a:prstGeom>
        </p:spPr>
        <p:txBody>
          <a:bodyPr vert="horz" lIns="94857" tIns="47429" rIns="94857" bIns="47429" rtlCol="0">
            <a:norm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endParaRPr lang="en-US" noProof="0" dirty="0"/>
          </a:p>
        </p:txBody>
      </p:sp>
      <p:sp>
        <p:nvSpPr>
          <p:cNvPr id="6" name="Footer Placeholder 5"/>
          <p:cNvSpPr>
            <a:spLocks noGrp="1"/>
          </p:cNvSpPr>
          <p:nvPr>
            <p:ph type="ftr" sz="quarter" idx="4"/>
          </p:nvPr>
        </p:nvSpPr>
        <p:spPr>
          <a:xfrm>
            <a:off x="0" y="9371285"/>
            <a:ext cx="2918831" cy="493316"/>
          </a:xfrm>
          <a:prstGeom prst="rect">
            <a:avLst/>
          </a:prstGeom>
        </p:spPr>
        <p:txBody>
          <a:bodyPr vert="horz" lIns="94857" tIns="47429" rIns="94857" bIns="47429" rtlCol="0" anchor="b"/>
          <a:lstStyle>
            <a:lvl1pPr algn="l">
              <a:defRPr sz="1300" smtClean="0"/>
            </a:lvl1pPr>
          </a:lstStyle>
          <a:p>
            <a:pPr>
              <a:defRPr/>
            </a:pPr>
            <a:endParaRPr lang="en-US"/>
          </a:p>
        </p:txBody>
      </p:sp>
      <p:sp>
        <p:nvSpPr>
          <p:cNvPr id="7" name="Slide Number Placeholder 6"/>
          <p:cNvSpPr>
            <a:spLocks noGrp="1"/>
          </p:cNvSpPr>
          <p:nvPr>
            <p:ph type="sldNum" sz="quarter" idx="5"/>
          </p:nvPr>
        </p:nvSpPr>
        <p:spPr>
          <a:xfrm>
            <a:off x="3815373" y="9371285"/>
            <a:ext cx="2918831" cy="493316"/>
          </a:xfrm>
          <a:prstGeom prst="rect">
            <a:avLst/>
          </a:prstGeom>
        </p:spPr>
        <p:txBody>
          <a:bodyPr vert="horz" lIns="94857" tIns="47429" rIns="94857" bIns="47429" rtlCol="0" anchor="b"/>
          <a:lstStyle>
            <a:lvl1pPr algn="r">
              <a:defRPr sz="1300" smtClean="0"/>
            </a:lvl1pPr>
          </a:lstStyle>
          <a:p>
            <a:pPr>
              <a:defRPr/>
            </a:pPr>
            <a:fld id="{460DBBD1-181E-744E-89E7-45F0EE4D9123}" type="slidenum">
              <a:rPr lang="en-US"/>
              <a:pPr>
                <a:defRPr/>
              </a:pPr>
              <a:t>‹#›</a:t>
            </a:fld>
            <a:endParaRPr lang="en-US"/>
          </a:p>
        </p:txBody>
      </p:sp>
    </p:spTree>
    <p:extLst>
      <p:ext uri="{BB962C8B-B14F-4D97-AF65-F5344CB8AC3E}">
        <p14:creationId xmlns:p14="http://schemas.microsoft.com/office/powerpoint/2010/main" val="765917472"/>
      </p:ext>
    </p:extLst>
  </p:cSld>
  <p:clrMap bg1="lt1" tx1="dk1" bg2="lt2" tx2="dk2" accent1="accent1" accent2="accent2" accent3="accent3" accent4="accent4" accent5="accent5" accent6="accent6" hlink="hlink" folHlink="folHlink"/>
  <p:hf ftr="0"/>
  <p:notesStyle>
    <a:lvl1pPr algn="l" defTabSz="457200" rtl="0" fontAlgn="base">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60DBBD1-181E-744E-89E7-45F0EE4D9123}" type="slidenum">
              <a:rPr lang="en-US" smtClean="0"/>
              <a:pPr>
                <a:defRPr/>
              </a:pPr>
              <a:t>1</a:t>
            </a:fld>
            <a:endParaRPr lang="en-US"/>
          </a:p>
        </p:txBody>
      </p:sp>
      <p:sp>
        <p:nvSpPr>
          <p:cNvPr id="5" name="Date Placeholder 4"/>
          <p:cNvSpPr>
            <a:spLocks noGrp="1"/>
          </p:cNvSpPr>
          <p:nvPr>
            <p:ph type="dt" idx="11"/>
          </p:nvPr>
        </p:nvSpPr>
        <p:spPr/>
        <p:txBody>
          <a:bodyPr/>
          <a:lstStyle/>
          <a:p>
            <a:pPr>
              <a:defRPr/>
            </a:pPr>
            <a:fld id="{3E95A37E-8421-4E20-AE08-3C60938F1B42}" type="datetime1">
              <a:rPr lang="en-US" smtClean="0"/>
              <a:t>8/23/2023</a:t>
            </a:fld>
            <a:endParaRPr lang="en-US"/>
          </a:p>
        </p:txBody>
      </p:sp>
      <p:sp>
        <p:nvSpPr>
          <p:cNvPr id="6" name="Header Placeholder 5"/>
          <p:cNvSpPr>
            <a:spLocks noGrp="1"/>
          </p:cNvSpPr>
          <p:nvPr>
            <p:ph type="hdr" sz="quarter" idx="12"/>
          </p:nvPr>
        </p:nvSpPr>
        <p:spPr/>
        <p:txBody>
          <a:bodyPr/>
          <a:lstStyle/>
          <a:p>
            <a:pPr>
              <a:defRPr/>
            </a:pPr>
            <a:r>
              <a:rPr lang="en-US"/>
              <a:t>Software Engineering - CO3001</a:t>
            </a:r>
          </a:p>
        </p:txBody>
      </p:sp>
    </p:spTree>
    <p:extLst>
      <p:ext uri="{BB962C8B-B14F-4D97-AF65-F5344CB8AC3E}">
        <p14:creationId xmlns:p14="http://schemas.microsoft.com/office/powerpoint/2010/main" val="30473168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ＭＳ Ｐゴシック" charset="-128"/>
                <a:cs typeface="ＭＳ Ｐゴシック" charset="-128"/>
              </a:rPr>
              <a:t>In reality, the distinction between different types of requirement is not as clear-cut as these simple definitions suggest. </a:t>
            </a:r>
          </a:p>
          <a:p>
            <a:r>
              <a:rPr lang="en-US" sz="1200" b="0" i="0" u="none" strike="noStrike" kern="1200" baseline="0" dirty="0">
                <a:solidFill>
                  <a:schemeClr val="tx1"/>
                </a:solidFill>
                <a:latin typeface="+mn-lt"/>
                <a:ea typeface="ＭＳ Ｐゴシック" charset="-128"/>
                <a:cs typeface="ＭＳ Ｐゴシック" charset="-128"/>
              </a:rPr>
              <a:t>A user requirement concerned with security, such as a statement limiting access to authorized users, may appear to be a nonfunctional requirement. However, when developed in more detail, this requirement may generate other requirements that are clearly functional, such as the need to include user authentication facilities in the system.</a:t>
            </a:r>
          </a:p>
          <a:p>
            <a:r>
              <a:rPr lang="en-US" sz="1200" b="0" i="0" u="none" strike="noStrike" kern="1200" baseline="0" dirty="0">
                <a:solidFill>
                  <a:schemeClr val="tx1"/>
                </a:solidFill>
                <a:latin typeface="+mn-lt"/>
                <a:ea typeface="ＭＳ Ｐゴシック" charset="-128"/>
                <a:cs typeface="ＭＳ Ｐゴシック" charset="-128"/>
              </a:rPr>
              <a:t>This shows that requirements are not independent and that one requirement often generates or constrains other requirements. </a:t>
            </a:r>
          </a:p>
          <a:p>
            <a:r>
              <a:rPr lang="en-US" sz="1200" b="0" i="0" u="none" strike="noStrike" kern="1200" baseline="0" dirty="0">
                <a:solidFill>
                  <a:schemeClr val="tx1"/>
                </a:solidFill>
                <a:latin typeface="+mn-lt"/>
                <a:ea typeface="ＭＳ Ｐゴシック" charset="-128"/>
                <a:cs typeface="ＭＳ Ｐゴシック" charset="-128"/>
              </a:rPr>
              <a:t>The system requirements therefore do not just specify the services or the features of the system that are required; they also specify the necessary functionality to ensure that these services/features are delivered properly.</a:t>
            </a:r>
            <a:endParaRPr lang="en-US" dirty="0"/>
          </a:p>
        </p:txBody>
      </p:sp>
      <p:sp>
        <p:nvSpPr>
          <p:cNvPr id="4" name="Slide Number Placeholder 3"/>
          <p:cNvSpPr>
            <a:spLocks noGrp="1"/>
          </p:cNvSpPr>
          <p:nvPr>
            <p:ph type="sldNum" sz="quarter" idx="10"/>
          </p:nvPr>
        </p:nvSpPr>
        <p:spPr/>
        <p:txBody>
          <a:bodyPr/>
          <a:lstStyle/>
          <a:p>
            <a:pPr>
              <a:defRPr/>
            </a:pPr>
            <a:fld id="{460DBBD1-181E-744E-89E7-45F0EE4D9123}" type="slidenum">
              <a:rPr lang="en-US" smtClean="0"/>
              <a:pPr>
                <a:defRPr/>
              </a:pPr>
              <a:t>13</a:t>
            </a:fld>
            <a:endParaRPr lang="en-US"/>
          </a:p>
        </p:txBody>
      </p:sp>
      <p:sp>
        <p:nvSpPr>
          <p:cNvPr id="5" name="Date Placeholder 4"/>
          <p:cNvSpPr>
            <a:spLocks noGrp="1"/>
          </p:cNvSpPr>
          <p:nvPr>
            <p:ph type="dt" idx="11"/>
          </p:nvPr>
        </p:nvSpPr>
        <p:spPr/>
        <p:txBody>
          <a:bodyPr/>
          <a:lstStyle/>
          <a:p>
            <a:pPr>
              <a:defRPr/>
            </a:pPr>
            <a:fld id="{47858EEA-C91D-4634-A06A-AC61C157D563}" type="datetime1">
              <a:rPr lang="en-US" smtClean="0"/>
              <a:t>8/23/2023</a:t>
            </a:fld>
            <a:endParaRPr lang="en-US"/>
          </a:p>
        </p:txBody>
      </p:sp>
      <p:sp>
        <p:nvSpPr>
          <p:cNvPr id="6" name="Header Placeholder 5"/>
          <p:cNvSpPr>
            <a:spLocks noGrp="1"/>
          </p:cNvSpPr>
          <p:nvPr>
            <p:ph type="hdr" sz="quarter" idx="12"/>
          </p:nvPr>
        </p:nvSpPr>
        <p:spPr/>
        <p:txBody>
          <a:bodyPr/>
          <a:lstStyle/>
          <a:p>
            <a:pPr>
              <a:defRPr/>
            </a:pPr>
            <a:r>
              <a:rPr lang="en-US"/>
              <a:t>Software Engineering - CO3001</a:t>
            </a:r>
          </a:p>
        </p:txBody>
      </p:sp>
    </p:spTree>
    <p:extLst>
      <p:ext uri="{BB962C8B-B14F-4D97-AF65-F5344CB8AC3E}">
        <p14:creationId xmlns:p14="http://schemas.microsoft.com/office/powerpoint/2010/main" val="3878103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ＭＳ Ｐゴシック" charset="-128"/>
                <a:cs typeface="ＭＳ Ｐゴシック" charset="-128"/>
              </a:rPr>
              <a:t>The functional requirements for a system describe what the system should do. These requirements depend on the type of software being developed, the expected users of the software, and the general approach taken by the organization when writing requirements. </a:t>
            </a:r>
          </a:p>
          <a:p>
            <a:endParaRPr lang="en-US" sz="1200" b="0" i="0" u="none" strike="noStrike" kern="1200" baseline="0" dirty="0">
              <a:solidFill>
                <a:schemeClr val="tx1"/>
              </a:solidFill>
              <a:latin typeface="+mn-lt"/>
              <a:ea typeface="ＭＳ Ｐゴシック" charset="-128"/>
              <a:cs typeface="ＭＳ Ｐゴシック" charset="-128"/>
            </a:endParaRPr>
          </a:p>
          <a:p>
            <a:r>
              <a:rPr lang="en-US" sz="1200" b="0" i="0" u="none" strike="noStrike" kern="1200" baseline="0" dirty="0">
                <a:solidFill>
                  <a:schemeClr val="tx1"/>
                </a:solidFill>
                <a:latin typeface="+mn-lt"/>
                <a:ea typeface="ＭＳ Ｐゴシック" charset="-128"/>
                <a:cs typeface="ＭＳ Ｐゴシック" charset="-128"/>
              </a:rPr>
              <a:t>When expressed as user requirements, functional requirements are usually described in an abstract way that can be understood by system users.</a:t>
            </a:r>
          </a:p>
          <a:p>
            <a:endParaRPr lang="en-US" sz="1200" b="0" i="0" u="none" strike="noStrike" kern="1200" baseline="0" dirty="0">
              <a:solidFill>
                <a:schemeClr val="tx1"/>
              </a:solidFill>
              <a:latin typeface="+mn-lt"/>
              <a:ea typeface="ＭＳ Ｐゴシック" charset="-128"/>
              <a:cs typeface="ＭＳ Ｐゴシック" charset="-128"/>
            </a:endParaRPr>
          </a:p>
          <a:p>
            <a:r>
              <a:rPr lang="en-US" sz="1200" b="0" i="0" u="none" strike="noStrike" kern="1200" baseline="0" dirty="0">
                <a:solidFill>
                  <a:schemeClr val="tx1"/>
                </a:solidFill>
                <a:latin typeface="+mn-lt"/>
                <a:ea typeface="ＭＳ Ｐゴシック" charset="-128"/>
                <a:cs typeface="ＭＳ Ｐゴシック" charset="-128"/>
              </a:rPr>
              <a:t>However, more specific functional system requirements describe the system functions, its inputs and outputs, exceptions, etc., in detail.</a:t>
            </a:r>
            <a:endParaRPr lang="en-US" dirty="0"/>
          </a:p>
        </p:txBody>
      </p:sp>
      <p:sp>
        <p:nvSpPr>
          <p:cNvPr id="4" name="Slide Number Placeholder 3"/>
          <p:cNvSpPr>
            <a:spLocks noGrp="1"/>
          </p:cNvSpPr>
          <p:nvPr>
            <p:ph type="sldNum" sz="quarter" idx="10"/>
          </p:nvPr>
        </p:nvSpPr>
        <p:spPr/>
        <p:txBody>
          <a:bodyPr/>
          <a:lstStyle/>
          <a:p>
            <a:pPr>
              <a:defRPr/>
            </a:pPr>
            <a:fld id="{460DBBD1-181E-744E-89E7-45F0EE4D9123}" type="slidenum">
              <a:rPr lang="en-US" smtClean="0"/>
              <a:pPr>
                <a:defRPr/>
              </a:pPr>
              <a:t>14</a:t>
            </a:fld>
            <a:endParaRPr lang="en-US"/>
          </a:p>
        </p:txBody>
      </p:sp>
      <p:sp>
        <p:nvSpPr>
          <p:cNvPr id="5" name="Date Placeholder 4"/>
          <p:cNvSpPr>
            <a:spLocks noGrp="1"/>
          </p:cNvSpPr>
          <p:nvPr>
            <p:ph type="dt" idx="11"/>
          </p:nvPr>
        </p:nvSpPr>
        <p:spPr/>
        <p:txBody>
          <a:bodyPr/>
          <a:lstStyle/>
          <a:p>
            <a:pPr>
              <a:defRPr/>
            </a:pPr>
            <a:fld id="{B07E5B5B-08F1-4590-8BC7-80AE6AE30946}" type="datetime1">
              <a:rPr lang="en-US" smtClean="0"/>
              <a:t>8/23/2023</a:t>
            </a:fld>
            <a:endParaRPr lang="en-US"/>
          </a:p>
        </p:txBody>
      </p:sp>
      <p:sp>
        <p:nvSpPr>
          <p:cNvPr id="6" name="Header Placeholder 5"/>
          <p:cNvSpPr>
            <a:spLocks noGrp="1"/>
          </p:cNvSpPr>
          <p:nvPr>
            <p:ph type="hdr" sz="quarter" idx="12"/>
          </p:nvPr>
        </p:nvSpPr>
        <p:spPr/>
        <p:txBody>
          <a:bodyPr/>
          <a:lstStyle/>
          <a:p>
            <a:pPr>
              <a:defRPr/>
            </a:pPr>
            <a:r>
              <a:rPr lang="en-US"/>
              <a:t>Software Engineering - CO3001</a:t>
            </a:r>
          </a:p>
        </p:txBody>
      </p:sp>
    </p:spTree>
    <p:extLst>
      <p:ext uri="{BB962C8B-B14F-4D97-AF65-F5344CB8AC3E}">
        <p14:creationId xmlns:p14="http://schemas.microsoft.com/office/powerpoint/2010/main" val="2305214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r>
              <a:rPr lang="en-US" dirty="0"/>
              <a:t>They are all user requirements.</a:t>
            </a:r>
          </a:p>
          <a:p>
            <a:endParaRPr lang="en-US" dirty="0"/>
          </a:p>
          <a:p>
            <a:r>
              <a:rPr lang="en-US" dirty="0"/>
              <a:t>Note that, the user requirements should be represented in detail as system requirements. For example, the second requirement should be stated more clear</a:t>
            </a:r>
            <a:r>
              <a:rPr lang="en-US" baseline="0" dirty="0"/>
              <a:t> and more detail such that what information about the patients should be listed, what kind of output (screen, printed paper, …), …</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460DBBD1-181E-744E-89E7-45F0EE4D9123}" type="slidenum">
              <a:rPr lang="en-US" smtClean="0"/>
              <a:pPr>
                <a:defRPr/>
              </a:pPr>
              <a:t>15</a:t>
            </a:fld>
            <a:endParaRPr lang="en-US"/>
          </a:p>
        </p:txBody>
      </p:sp>
      <p:sp>
        <p:nvSpPr>
          <p:cNvPr id="5" name="Date Placeholder 4"/>
          <p:cNvSpPr>
            <a:spLocks noGrp="1"/>
          </p:cNvSpPr>
          <p:nvPr>
            <p:ph type="dt" idx="11"/>
          </p:nvPr>
        </p:nvSpPr>
        <p:spPr/>
        <p:txBody>
          <a:bodyPr/>
          <a:lstStyle/>
          <a:p>
            <a:pPr>
              <a:defRPr/>
            </a:pPr>
            <a:fld id="{D46491BB-075D-4DB8-960A-E53921C2AD2B}" type="datetime1">
              <a:rPr lang="en-US" smtClean="0"/>
              <a:t>8/23/2023</a:t>
            </a:fld>
            <a:endParaRPr lang="en-US"/>
          </a:p>
        </p:txBody>
      </p:sp>
      <p:sp>
        <p:nvSpPr>
          <p:cNvPr id="6" name="Header Placeholder 5"/>
          <p:cNvSpPr>
            <a:spLocks noGrp="1"/>
          </p:cNvSpPr>
          <p:nvPr>
            <p:ph type="hdr" sz="quarter" idx="12"/>
          </p:nvPr>
        </p:nvSpPr>
        <p:spPr/>
        <p:txBody>
          <a:bodyPr/>
          <a:lstStyle/>
          <a:p>
            <a:pPr>
              <a:defRPr/>
            </a:pPr>
            <a:r>
              <a:rPr lang="en-US"/>
              <a:t>Software Engineering - CO3001</a:t>
            </a:r>
          </a:p>
        </p:txBody>
      </p:sp>
    </p:spTree>
    <p:extLst>
      <p:ext uri="{BB962C8B-B14F-4D97-AF65-F5344CB8AC3E}">
        <p14:creationId xmlns:p14="http://schemas.microsoft.com/office/powerpoint/2010/main" val="4211711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ＭＳ Ｐゴシック" charset="-128"/>
                <a:cs typeface="ＭＳ Ｐゴシック" charset="-128"/>
              </a:rPr>
              <a:t>Non-functional requirements, such as performance, security, or availability, usually specify or constrain characteristics of the system as a whole. </a:t>
            </a:r>
          </a:p>
          <a:p>
            <a:pPr marL="0" marR="0" lvl="1" indent="0" algn="l" defTabSz="457200" rtl="0" eaLnBrk="1" fontAlgn="base" latinLnBrk="0" hangingPunct="1">
              <a:lnSpc>
                <a:spcPct val="100000"/>
              </a:lnSpc>
              <a:spcBef>
                <a:spcPct val="30000"/>
              </a:spcBef>
              <a:spcAft>
                <a:spcPct val="0"/>
              </a:spcAft>
              <a:buClrTx/>
              <a:buSzTx/>
              <a:buFontTx/>
              <a:buNone/>
              <a:tabLst/>
              <a:defRPr/>
            </a:pPr>
            <a:endParaRPr lang="en-GB" dirty="0"/>
          </a:p>
          <a:p>
            <a:pPr marL="0" marR="0" lvl="1" indent="0" algn="l" defTabSz="457200" rtl="0" eaLnBrk="1" fontAlgn="base" latinLnBrk="0" hangingPunct="1">
              <a:lnSpc>
                <a:spcPct val="100000"/>
              </a:lnSpc>
              <a:spcBef>
                <a:spcPct val="30000"/>
              </a:spcBef>
              <a:spcAft>
                <a:spcPct val="0"/>
              </a:spcAft>
              <a:buClrTx/>
              <a:buSzTx/>
              <a:buFontTx/>
              <a:buNone/>
              <a:tabLst/>
              <a:defRPr/>
            </a:pPr>
            <a:r>
              <a:rPr lang="en-GB" dirty="0"/>
              <a:t>Process requirements may also be specified mandating a particular IDE, programming language or development method.</a:t>
            </a:r>
          </a:p>
          <a:p>
            <a:endParaRPr lang="en-US" sz="1200" b="0" i="0" u="none" strike="noStrike" kern="1200" baseline="0" dirty="0">
              <a:solidFill>
                <a:schemeClr val="tx1"/>
              </a:solidFill>
              <a:latin typeface="+mn-lt"/>
              <a:ea typeface="ＭＳ Ｐゴシック" charset="-128"/>
              <a:cs typeface="ＭＳ Ｐゴシック" charset="-128"/>
            </a:endParaRPr>
          </a:p>
          <a:p>
            <a:r>
              <a:rPr lang="en-US" sz="1200" b="0" i="0" u="none" strike="noStrike" kern="1200" baseline="0" dirty="0">
                <a:solidFill>
                  <a:schemeClr val="tx1"/>
                </a:solidFill>
                <a:latin typeface="+mn-lt"/>
                <a:ea typeface="ＭＳ Ｐゴシック" charset="-128"/>
                <a:cs typeface="ＭＳ Ｐゴシック" charset="-128"/>
              </a:rPr>
              <a:t>Non-functional requirements are often more critical than individual functional requirements. System users can usually find ways to work around a system function that doesn’t really meet their needs. However, failing to meet a non-functional requirement can mean that the whole system is unusable. </a:t>
            </a:r>
          </a:p>
          <a:p>
            <a:endParaRPr lang="en-US" sz="1200" b="0" i="0" u="none" strike="noStrike" kern="1200" baseline="0" dirty="0">
              <a:solidFill>
                <a:schemeClr val="tx1"/>
              </a:solidFill>
              <a:latin typeface="+mn-lt"/>
              <a:ea typeface="ＭＳ Ｐゴシック" charset="-128"/>
              <a:cs typeface="ＭＳ Ｐゴシック" charset="-128"/>
            </a:endParaRPr>
          </a:p>
          <a:p>
            <a:r>
              <a:rPr lang="en-US" sz="1200" b="0" i="0" u="none" strike="noStrike" kern="1200" baseline="0" dirty="0">
                <a:solidFill>
                  <a:schemeClr val="tx1"/>
                </a:solidFill>
                <a:latin typeface="+mn-lt"/>
                <a:ea typeface="ＭＳ Ｐゴシック" charset="-128"/>
                <a:cs typeface="ＭＳ Ｐゴシック" charset="-128"/>
              </a:rPr>
              <a:t>For example, if an aircraft system does not meet its reliability requirements, it will not be certified as safe for operation; if an embedded control system fails to meet its performance requirements, the control functions will not operate correctly.</a:t>
            </a:r>
            <a:endParaRPr lang="en-US" dirty="0"/>
          </a:p>
        </p:txBody>
      </p:sp>
      <p:sp>
        <p:nvSpPr>
          <p:cNvPr id="4" name="Slide Number Placeholder 3"/>
          <p:cNvSpPr>
            <a:spLocks noGrp="1"/>
          </p:cNvSpPr>
          <p:nvPr>
            <p:ph type="sldNum" sz="quarter" idx="10"/>
          </p:nvPr>
        </p:nvSpPr>
        <p:spPr/>
        <p:txBody>
          <a:bodyPr/>
          <a:lstStyle/>
          <a:p>
            <a:pPr>
              <a:defRPr/>
            </a:pPr>
            <a:fld id="{460DBBD1-181E-744E-89E7-45F0EE4D9123}" type="slidenum">
              <a:rPr lang="en-US" smtClean="0"/>
              <a:pPr>
                <a:defRPr/>
              </a:pPr>
              <a:t>16</a:t>
            </a:fld>
            <a:endParaRPr lang="en-US"/>
          </a:p>
        </p:txBody>
      </p:sp>
      <p:sp>
        <p:nvSpPr>
          <p:cNvPr id="5" name="Date Placeholder 4"/>
          <p:cNvSpPr>
            <a:spLocks noGrp="1"/>
          </p:cNvSpPr>
          <p:nvPr>
            <p:ph type="dt" idx="11"/>
          </p:nvPr>
        </p:nvSpPr>
        <p:spPr/>
        <p:txBody>
          <a:bodyPr/>
          <a:lstStyle/>
          <a:p>
            <a:pPr>
              <a:defRPr/>
            </a:pPr>
            <a:fld id="{0E973E33-FACE-46E2-86C2-9ABA47BF1BF1}" type="datetime1">
              <a:rPr lang="en-US" smtClean="0"/>
              <a:t>8/23/2023</a:t>
            </a:fld>
            <a:endParaRPr lang="en-US"/>
          </a:p>
        </p:txBody>
      </p:sp>
      <p:sp>
        <p:nvSpPr>
          <p:cNvPr id="6" name="Header Placeholder 5"/>
          <p:cNvSpPr>
            <a:spLocks noGrp="1"/>
          </p:cNvSpPr>
          <p:nvPr>
            <p:ph type="hdr" sz="quarter" idx="12"/>
          </p:nvPr>
        </p:nvSpPr>
        <p:spPr/>
        <p:txBody>
          <a:bodyPr/>
          <a:lstStyle/>
          <a:p>
            <a:pPr>
              <a:defRPr/>
            </a:pPr>
            <a:r>
              <a:rPr lang="en-US"/>
              <a:t>Software Engineering - CO3001</a:t>
            </a:r>
          </a:p>
        </p:txBody>
      </p:sp>
    </p:spTree>
    <p:extLst>
      <p:ext uri="{BB962C8B-B14F-4D97-AF65-F5344CB8AC3E}">
        <p14:creationId xmlns:p14="http://schemas.microsoft.com/office/powerpoint/2010/main" val="37180994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ＭＳ Ｐゴシック" charset="-128"/>
                <a:cs typeface="ＭＳ Ｐゴシック" charset="-128"/>
              </a:rPr>
              <a:t>Although it is often possible to identify which system components implement specific functional requirements (e.g., there may be formatting components that implement reporting requirements), it is often more difficult to relate components to non-functional requirements. </a:t>
            </a:r>
          </a:p>
          <a:p>
            <a:endParaRPr lang="en-US" sz="1200" b="0" i="0" u="none" strike="noStrike" kern="1200" baseline="0" dirty="0">
              <a:solidFill>
                <a:schemeClr val="tx1"/>
              </a:solidFill>
              <a:latin typeface="+mn-lt"/>
              <a:ea typeface="ＭＳ Ｐゴシック" charset="-128"/>
              <a:cs typeface="ＭＳ Ｐゴシック" charset="-128"/>
            </a:endParaRPr>
          </a:p>
          <a:p>
            <a:r>
              <a:rPr lang="en-US" sz="1200" b="0" i="0" u="none" strike="noStrike" kern="1200" baseline="0" dirty="0">
                <a:solidFill>
                  <a:schemeClr val="tx1"/>
                </a:solidFill>
                <a:latin typeface="+mn-lt"/>
                <a:ea typeface="ＭＳ Ｐゴシック" charset="-128"/>
                <a:cs typeface="ＭＳ Ｐゴシック" charset="-128"/>
              </a:rPr>
              <a:t>The implementation of these requirements may be diffused throughout the system. There are two reasons for this:</a:t>
            </a:r>
          </a:p>
          <a:p>
            <a:r>
              <a:rPr lang="en-US" sz="1200" b="0" i="0" u="none" strike="noStrike" kern="1200" baseline="0" dirty="0">
                <a:solidFill>
                  <a:schemeClr val="tx1"/>
                </a:solidFill>
                <a:latin typeface="+mn-lt"/>
                <a:ea typeface="ＭＳ Ｐゴシック" charset="-128"/>
                <a:cs typeface="ＭＳ Ｐゴシック" charset="-128"/>
              </a:rPr>
              <a:t>1. Non-functional requirements may affect the overall architecture of a system rather than the individual components. For example, to ensure that performance requirements are met, you may have to organize the system to minimize communications between components.</a:t>
            </a:r>
          </a:p>
          <a:p>
            <a:r>
              <a:rPr lang="en-US" sz="1200" b="0" i="0" u="none" strike="noStrike" kern="1200" baseline="0" dirty="0">
                <a:solidFill>
                  <a:schemeClr val="tx1"/>
                </a:solidFill>
                <a:latin typeface="+mn-lt"/>
                <a:ea typeface="ＭＳ Ｐゴシック" charset="-128"/>
                <a:cs typeface="ＭＳ Ｐゴシック" charset="-128"/>
              </a:rPr>
              <a:t>2. A single non-functional requirement, such as a security requirement, may generate a number of related functional requirements that define new system services that are required. In addition, it may also generate requirements that restrict existing requirements.</a:t>
            </a:r>
            <a:endParaRPr lang="en-US" dirty="0"/>
          </a:p>
        </p:txBody>
      </p:sp>
      <p:sp>
        <p:nvSpPr>
          <p:cNvPr id="4" name="Slide Number Placeholder 3"/>
          <p:cNvSpPr>
            <a:spLocks noGrp="1"/>
          </p:cNvSpPr>
          <p:nvPr>
            <p:ph type="sldNum" sz="quarter" idx="10"/>
          </p:nvPr>
        </p:nvSpPr>
        <p:spPr/>
        <p:txBody>
          <a:bodyPr/>
          <a:lstStyle/>
          <a:p>
            <a:pPr>
              <a:defRPr/>
            </a:pPr>
            <a:fld id="{460DBBD1-181E-744E-89E7-45F0EE4D9123}" type="slidenum">
              <a:rPr lang="en-US" smtClean="0"/>
              <a:pPr>
                <a:defRPr/>
              </a:pPr>
              <a:t>17</a:t>
            </a:fld>
            <a:endParaRPr lang="en-US"/>
          </a:p>
        </p:txBody>
      </p:sp>
      <p:sp>
        <p:nvSpPr>
          <p:cNvPr id="5" name="Date Placeholder 4"/>
          <p:cNvSpPr>
            <a:spLocks noGrp="1"/>
          </p:cNvSpPr>
          <p:nvPr>
            <p:ph type="dt" idx="11"/>
          </p:nvPr>
        </p:nvSpPr>
        <p:spPr/>
        <p:txBody>
          <a:bodyPr/>
          <a:lstStyle/>
          <a:p>
            <a:pPr>
              <a:defRPr/>
            </a:pPr>
            <a:fld id="{426ADADA-C761-4619-BF87-BBA32B17784B}" type="datetime1">
              <a:rPr lang="en-US" smtClean="0"/>
              <a:t>8/23/2023</a:t>
            </a:fld>
            <a:endParaRPr lang="en-US"/>
          </a:p>
        </p:txBody>
      </p:sp>
      <p:sp>
        <p:nvSpPr>
          <p:cNvPr id="6" name="Header Placeholder 5"/>
          <p:cNvSpPr>
            <a:spLocks noGrp="1"/>
          </p:cNvSpPr>
          <p:nvPr>
            <p:ph type="hdr" sz="quarter" idx="12"/>
          </p:nvPr>
        </p:nvSpPr>
        <p:spPr/>
        <p:txBody>
          <a:bodyPr/>
          <a:lstStyle/>
          <a:p>
            <a:pPr>
              <a:defRPr/>
            </a:pPr>
            <a:r>
              <a:rPr lang="en-US"/>
              <a:t>Software Engineering - CO3001</a:t>
            </a:r>
          </a:p>
        </p:txBody>
      </p:sp>
    </p:spTree>
    <p:extLst>
      <p:ext uri="{BB962C8B-B14F-4D97-AF65-F5344CB8AC3E}">
        <p14:creationId xmlns:p14="http://schemas.microsoft.com/office/powerpoint/2010/main" val="26970549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normAutofit lnSpcReduction="10000"/>
          </a:bodyPr>
          <a:lstStyle/>
          <a:p>
            <a:r>
              <a:rPr lang="en-US" dirty="0"/>
              <a:t>1. Product requirements </a:t>
            </a:r>
          </a:p>
          <a:p>
            <a:r>
              <a:rPr lang="en-US" dirty="0"/>
              <a:t>These requirements specify or constrain the behavior of the</a:t>
            </a:r>
            <a:r>
              <a:rPr lang="en-US" baseline="0" dirty="0"/>
              <a:t> </a:t>
            </a:r>
            <a:r>
              <a:rPr lang="en-US" dirty="0"/>
              <a:t>software. Examples include performance requirements on how fast the system</a:t>
            </a:r>
            <a:r>
              <a:rPr lang="en-US" baseline="0" dirty="0"/>
              <a:t> </a:t>
            </a:r>
            <a:r>
              <a:rPr lang="en-US" dirty="0"/>
              <a:t>must execute and how much memory it requires, reliability requirements that set</a:t>
            </a:r>
            <a:r>
              <a:rPr lang="en-US" baseline="0" dirty="0"/>
              <a:t> </a:t>
            </a:r>
            <a:r>
              <a:rPr lang="en-US" dirty="0"/>
              <a:t>out the acceptable failure rate, security requirements, and usability requirements.</a:t>
            </a:r>
          </a:p>
          <a:p>
            <a:endParaRPr lang="en-US" dirty="0"/>
          </a:p>
          <a:p>
            <a:r>
              <a:rPr lang="en-US" dirty="0"/>
              <a:t>2. Organizational requirements </a:t>
            </a:r>
          </a:p>
          <a:p>
            <a:r>
              <a:rPr lang="en-US" dirty="0"/>
              <a:t>These requirements are broad system requirements derived from policies and procedures in the customer’s and developer’s organization. Examples include operational process requirements that define how the system will be used, development process requirements that specify the programming language, the development environment or process standards to be used, and environmental requirements that specify the operating environment of the system.</a:t>
            </a:r>
          </a:p>
          <a:p>
            <a:endParaRPr lang="en-US" dirty="0"/>
          </a:p>
          <a:p>
            <a:r>
              <a:rPr lang="en-US" dirty="0"/>
              <a:t>3. External requirements </a:t>
            </a:r>
          </a:p>
          <a:p>
            <a:r>
              <a:rPr lang="en-US" dirty="0"/>
              <a:t>This broad heading covers all requirements that are derived from factors external to the system and its development process. These may include regulatory requirements that set out what must be done for the system to be approved for use by a regulator, such as a central bank; legislative requirements that must be followed to ensure that the system operates within the law; and ethical requirements that ensure that the system will be acceptable to its users and the general public.</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460DBBD1-181E-744E-89E7-45F0EE4D9123}" type="slidenum">
              <a:rPr lang="en-US" smtClean="0"/>
              <a:pPr>
                <a:defRPr/>
              </a:pPr>
              <a:t>18</a:t>
            </a:fld>
            <a:endParaRPr lang="en-US"/>
          </a:p>
        </p:txBody>
      </p:sp>
      <p:sp>
        <p:nvSpPr>
          <p:cNvPr id="5" name="Date Placeholder 4"/>
          <p:cNvSpPr>
            <a:spLocks noGrp="1"/>
          </p:cNvSpPr>
          <p:nvPr>
            <p:ph type="dt" idx="11"/>
          </p:nvPr>
        </p:nvSpPr>
        <p:spPr/>
        <p:txBody>
          <a:bodyPr/>
          <a:lstStyle/>
          <a:p>
            <a:pPr>
              <a:defRPr/>
            </a:pPr>
            <a:fld id="{CBC1B53C-C15E-4431-B6BF-0310FBC73338}" type="datetime1">
              <a:rPr lang="en-US" smtClean="0"/>
              <a:t>8/23/2023</a:t>
            </a:fld>
            <a:endParaRPr lang="en-US"/>
          </a:p>
        </p:txBody>
      </p:sp>
      <p:sp>
        <p:nvSpPr>
          <p:cNvPr id="6" name="Header Placeholder 5"/>
          <p:cNvSpPr>
            <a:spLocks noGrp="1"/>
          </p:cNvSpPr>
          <p:nvPr>
            <p:ph type="hdr" sz="quarter" idx="12"/>
          </p:nvPr>
        </p:nvSpPr>
        <p:spPr/>
        <p:txBody>
          <a:bodyPr/>
          <a:lstStyle/>
          <a:p>
            <a:pPr>
              <a:defRPr/>
            </a:pPr>
            <a:r>
              <a:rPr lang="en-US"/>
              <a:t>Software Engineering - CO3001</a:t>
            </a:r>
          </a:p>
        </p:txBody>
      </p:sp>
    </p:spTree>
    <p:extLst>
      <p:ext uri="{BB962C8B-B14F-4D97-AF65-F5344CB8AC3E}">
        <p14:creationId xmlns:p14="http://schemas.microsoft.com/office/powerpoint/2010/main" val="6610179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r>
              <a:rPr lang="en-US" dirty="0"/>
              <a:t>The product requirement is an availability requirement that defines when the system</a:t>
            </a:r>
            <a:r>
              <a:rPr lang="en-US" baseline="0" dirty="0"/>
              <a:t> </a:t>
            </a:r>
            <a:r>
              <a:rPr lang="en-US" dirty="0"/>
              <a:t>has to be available and the allowed down time each day. It says nothing about the functionality of MHC-PMS and clearly identifies a constraint that has to be considered by the system designers.</a:t>
            </a:r>
          </a:p>
          <a:p>
            <a:endParaRPr lang="en-US" dirty="0"/>
          </a:p>
          <a:p>
            <a:r>
              <a:rPr lang="en-US" dirty="0"/>
              <a:t>The organizational requirement specifies how users authenticate themselves to the</a:t>
            </a:r>
            <a:r>
              <a:rPr lang="en-US" baseline="0" dirty="0"/>
              <a:t> </a:t>
            </a:r>
            <a:r>
              <a:rPr lang="en-US" dirty="0"/>
              <a:t>system. The health authority that operates the system is moving to a standard authentication procedure for all software where, instead of users having a login name, they swipe their identity card through a reader to identify themselves. </a:t>
            </a:r>
          </a:p>
          <a:p>
            <a:endParaRPr lang="en-US" dirty="0"/>
          </a:p>
          <a:p>
            <a:r>
              <a:rPr lang="en-US" dirty="0"/>
              <a:t>The external requirement is derived from the need for the system to conform to privacy legislation. Privacy is obviously a very important issue in healthcare systems and the requirement specifies that the system should be developed in accordance with a national privacy standard.</a:t>
            </a:r>
          </a:p>
        </p:txBody>
      </p:sp>
      <p:sp>
        <p:nvSpPr>
          <p:cNvPr id="4" name="Slide Number Placeholder 3"/>
          <p:cNvSpPr>
            <a:spLocks noGrp="1"/>
          </p:cNvSpPr>
          <p:nvPr>
            <p:ph type="sldNum" sz="quarter" idx="10"/>
          </p:nvPr>
        </p:nvSpPr>
        <p:spPr/>
        <p:txBody>
          <a:bodyPr/>
          <a:lstStyle/>
          <a:p>
            <a:pPr>
              <a:defRPr/>
            </a:pPr>
            <a:fld id="{460DBBD1-181E-744E-89E7-45F0EE4D9123}" type="slidenum">
              <a:rPr lang="en-US" smtClean="0"/>
              <a:pPr>
                <a:defRPr/>
              </a:pPr>
              <a:t>19</a:t>
            </a:fld>
            <a:endParaRPr lang="en-US"/>
          </a:p>
        </p:txBody>
      </p:sp>
      <p:sp>
        <p:nvSpPr>
          <p:cNvPr id="5" name="Date Placeholder 4"/>
          <p:cNvSpPr>
            <a:spLocks noGrp="1"/>
          </p:cNvSpPr>
          <p:nvPr>
            <p:ph type="dt" idx="11"/>
          </p:nvPr>
        </p:nvSpPr>
        <p:spPr/>
        <p:txBody>
          <a:bodyPr/>
          <a:lstStyle/>
          <a:p>
            <a:pPr>
              <a:defRPr/>
            </a:pPr>
            <a:fld id="{77632E58-BC91-4BB2-9CBC-F67F61C62218}" type="datetime1">
              <a:rPr lang="en-US" smtClean="0"/>
              <a:t>8/23/2023</a:t>
            </a:fld>
            <a:endParaRPr lang="en-US"/>
          </a:p>
        </p:txBody>
      </p:sp>
      <p:sp>
        <p:nvSpPr>
          <p:cNvPr id="6" name="Header Placeholder 5"/>
          <p:cNvSpPr>
            <a:spLocks noGrp="1"/>
          </p:cNvSpPr>
          <p:nvPr>
            <p:ph type="hdr" sz="quarter" idx="12"/>
          </p:nvPr>
        </p:nvSpPr>
        <p:spPr/>
        <p:txBody>
          <a:bodyPr/>
          <a:lstStyle/>
          <a:p>
            <a:pPr>
              <a:defRPr/>
            </a:pPr>
            <a:r>
              <a:rPr lang="en-US"/>
              <a:t>Software Engineering - CO3001</a:t>
            </a:r>
          </a:p>
        </p:txBody>
      </p:sp>
    </p:spTree>
    <p:extLst>
      <p:ext uri="{BB962C8B-B14F-4D97-AF65-F5344CB8AC3E}">
        <p14:creationId xmlns:p14="http://schemas.microsoft.com/office/powerpoint/2010/main" val="3335541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r>
              <a:rPr lang="en-GB" dirty="0"/>
              <a:t>User requirements</a:t>
            </a:r>
          </a:p>
          <a:p>
            <a:pPr lvl="1"/>
            <a:r>
              <a:rPr lang="en-GB" dirty="0"/>
              <a:t>Statements in natural language plus diagrams of the services the system provides and its operational constraints. Written for customers.</a:t>
            </a:r>
          </a:p>
          <a:p>
            <a:r>
              <a:rPr lang="en-GB" dirty="0"/>
              <a:t>System requirements</a:t>
            </a:r>
          </a:p>
          <a:p>
            <a:pPr lvl="1"/>
            <a:r>
              <a:rPr lang="en-GB" dirty="0"/>
              <a:t>A structured document setting out detailed descriptions of the system’s functions, services and operational constraints. Defines what should be implemented so may be part of a contract between client and contractor.</a:t>
            </a:r>
          </a:p>
          <a:p>
            <a:endParaRPr lang="en-US" dirty="0"/>
          </a:p>
        </p:txBody>
      </p:sp>
      <p:sp>
        <p:nvSpPr>
          <p:cNvPr id="4" name="Slide Number Placeholder 3"/>
          <p:cNvSpPr>
            <a:spLocks noGrp="1"/>
          </p:cNvSpPr>
          <p:nvPr>
            <p:ph type="sldNum" sz="quarter" idx="10"/>
          </p:nvPr>
        </p:nvSpPr>
        <p:spPr/>
        <p:txBody>
          <a:bodyPr/>
          <a:lstStyle/>
          <a:p>
            <a:pPr>
              <a:defRPr/>
            </a:pPr>
            <a:fld id="{460DBBD1-181E-744E-89E7-45F0EE4D9123}" type="slidenum">
              <a:rPr lang="en-US" smtClean="0"/>
              <a:pPr>
                <a:defRPr/>
              </a:pPr>
              <a:t>20</a:t>
            </a:fld>
            <a:endParaRPr lang="en-US"/>
          </a:p>
        </p:txBody>
      </p:sp>
      <p:sp>
        <p:nvSpPr>
          <p:cNvPr id="5" name="Date Placeholder 4"/>
          <p:cNvSpPr>
            <a:spLocks noGrp="1"/>
          </p:cNvSpPr>
          <p:nvPr>
            <p:ph type="dt" idx="11"/>
          </p:nvPr>
        </p:nvSpPr>
        <p:spPr/>
        <p:txBody>
          <a:bodyPr/>
          <a:lstStyle/>
          <a:p>
            <a:pPr>
              <a:defRPr/>
            </a:pPr>
            <a:fld id="{B6721154-484C-438E-B2F4-77BB84F2EB41}" type="datetime1">
              <a:rPr lang="en-US" smtClean="0"/>
              <a:t>8/23/2023</a:t>
            </a:fld>
            <a:endParaRPr lang="en-US"/>
          </a:p>
        </p:txBody>
      </p:sp>
      <p:sp>
        <p:nvSpPr>
          <p:cNvPr id="6" name="Header Placeholder 5"/>
          <p:cNvSpPr>
            <a:spLocks noGrp="1"/>
          </p:cNvSpPr>
          <p:nvPr>
            <p:ph type="hdr" sz="quarter" idx="12"/>
          </p:nvPr>
        </p:nvSpPr>
        <p:spPr/>
        <p:txBody>
          <a:bodyPr/>
          <a:lstStyle/>
          <a:p>
            <a:pPr>
              <a:defRPr/>
            </a:pPr>
            <a:r>
              <a:rPr lang="en-US"/>
              <a:t>Software Engineering - CO3001</a:t>
            </a:r>
          </a:p>
        </p:txBody>
      </p:sp>
    </p:spTree>
    <p:extLst>
      <p:ext uri="{BB962C8B-B14F-4D97-AF65-F5344CB8AC3E}">
        <p14:creationId xmlns:p14="http://schemas.microsoft.com/office/powerpoint/2010/main" val="22207543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pPr marL="0" marR="0" indent="0" algn="l" defTabSz="457200" rtl="0" eaLnBrk="1" fontAlgn="base" latinLnBrk="0" hangingPunct="1">
              <a:lnSpc>
                <a:spcPct val="100000"/>
              </a:lnSpc>
              <a:spcBef>
                <a:spcPct val="30000"/>
              </a:spcBef>
              <a:spcAft>
                <a:spcPct val="0"/>
              </a:spcAft>
              <a:buClrTx/>
              <a:buSzTx/>
              <a:buFontTx/>
              <a:buNone/>
              <a:tabLst/>
              <a:defRPr/>
            </a:pPr>
            <a:r>
              <a:rPr lang="en-GB" dirty="0"/>
              <a:t>Non-functional requirements may be very difficult to state precisely and imprecise requirements may be difficult to verify. </a:t>
            </a:r>
          </a:p>
          <a:p>
            <a:pPr marL="0" marR="0" indent="0" algn="l" defTabSz="457200" rtl="0" eaLnBrk="1" fontAlgn="base" latinLnBrk="0" hangingPunct="1">
              <a:lnSpc>
                <a:spcPct val="100000"/>
              </a:lnSpc>
              <a:spcBef>
                <a:spcPct val="30000"/>
              </a:spcBef>
              <a:spcAft>
                <a:spcPct val="0"/>
              </a:spcAft>
              <a:buClrTx/>
              <a:buSzTx/>
              <a:buFontTx/>
              <a:buNone/>
              <a:tabLst/>
              <a:defRPr/>
            </a:pPr>
            <a:endParaRPr lang="en-GB" dirty="0"/>
          </a:p>
          <a:p>
            <a:pPr marL="0" marR="0" indent="0" algn="l" defTabSz="457200" rtl="0" eaLnBrk="1" fontAlgn="base" latinLnBrk="0" hangingPunct="1">
              <a:lnSpc>
                <a:spcPct val="100000"/>
              </a:lnSpc>
              <a:spcBef>
                <a:spcPct val="30000"/>
              </a:spcBef>
              <a:spcAft>
                <a:spcPct val="0"/>
              </a:spcAft>
              <a:buClrTx/>
              <a:buSzTx/>
              <a:buFontTx/>
              <a:buNone/>
              <a:tabLst/>
              <a:defRPr/>
            </a:pPr>
            <a:r>
              <a:rPr lang="en-GB" dirty="0"/>
              <a:t>Goals are helpful to developers as they convey the intentions of the system users.</a:t>
            </a:r>
          </a:p>
          <a:p>
            <a:endParaRPr lang="en-US" dirty="0"/>
          </a:p>
          <a:p>
            <a:r>
              <a:rPr lang="en-US" dirty="0"/>
              <a:t>Example:</a:t>
            </a:r>
          </a:p>
          <a:p>
            <a:r>
              <a:rPr lang="en-US" dirty="0"/>
              <a:t>- Goal: </a:t>
            </a:r>
          </a:p>
          <a:p>
            <a:r>
              <a:rPr lang="en-US" dirty="0"/>
              <a:t>The system should be easy to use by medical staff and should be organized in such a way that user errors are minimized. </a:t>
            </a:r>
          </a:p>
          <a:p>
            <a:endParaRPr lang="en-US" dirty="0"/>
          </a:p>
          <a:p>
            <a:r>
              <a:rPr lang="en-US" dirty="0"/>
              <a:t>-</a:t>
            </a:r>
            <a:r>
              <a:rPr lang="en-US" baseline="0" dirty="0"/>
              <a:t> Testable non-functional requirement:</a:t>
            </a:r>
            <a:endParaRPr lang="en-US" dirty="0"/>
          </a:p>
          <a:p>
            <a:r>
              <a:rPr lang="en-US" dirty="0"/>
              <a:t>Medical staff shall be able to use all the system functions after four hours of training. After this training, the average number of errors made by experienced users shall not exceed two per hour of system use. </a:t>
            </a:r>
          </a:p>
        </p:txBody>
      </p:sp>
      <p:sp>
        <p:nvSpPr>
          <p:cNvPr id="4" name="Slide Number Placeholder 3"/>
          <p:cNvSpPr>
            <a:spLocks noGrp="1"/>
          </p:cNvSpPr>
          <p:nvPr>
            <p:ph type="sldNum" sz="quarter" idx="10"/>
          </p:nvPr>
        </p:nvSpPr>
        <p:spPr/>
        <p:txBody>
          <a:bodyPr/>
          <a:lstStyle/>
          <a:p>
            <a:pPr>
              <a:defRPr/>
            </a:pPr>
            <a:fld id="{460DBBD1-181E-744E-89E7-45F0EE4D9123}" type="slidenum">
              <a:rPr lang="en-US" smtClean="0"/>
              <a:pPr>
                <a:defRPr/>
              </a:pPr>
              <a:t>21</a:t>
            </a:fld>
            <a:endParaRPr lang="en-US"/>
          </a:p>
        </p:txBody>
      </p:sp>
      <p:sp>
        <p:nvSpPr>
          <p:cNvPr id="5" name="Date Placeholder 4"/>
          <p:cNvSpPr>
            <a:spLocks noGrp="1"/>
          </p:cNvSpPr>
          <p:nvPr>
            <p:ph type="dt" idx="11"/>
          </p:nvPr>
        </p:nvSpPr>
        <p:spPr/>
        <p:txBody>
          <a:bodyPr/>
          <a:lstStyle/>
          <a:p>
            <a:pPr>
              <a:defRPr/>
            </a:pPr>
            <a:fld id="{3FB4D847-7C5B-47EF-82F8-D3359D0AE1C4}" type="datetime1">
              <a:rPr lang="en-US" smtClean="0"/>
              <a:t>8/23/2023</a:t>
            </a:fld>
            <a:endParaRPr lang="en-US"/>
          </a:p>
        </p:txBody>
      </p:sp>
      <p:sp>
        <p:nvSpPr>
          <p:cNvPr id="6" name="Header Placeholder 5"/>
          <p:cNvSpPr>
            <a:spLocks noGrp="1"/>
          </p:cNvSpPr>
          <p:nvPr>
            <p:ph type="hdr" sz="quarter" idx="12"/>
          </p:nvPr>
        </p:nvSpPr>
        <p:spPr/>
        <p:txBody>
          <a:bodyPr/>
          <a:lstStyle/>
          <a:p>
            <a:pPr>
              <a:defRPr/>
            </a:pPr>
            <a:r>
              <a:rPr lang="en-US"/>
              <a:t>Software Engineering - CO3001</a:t>
            </a:r>
          </a:p>
        </p:txBody>
      </p:sp>
    </p:spTree>
    <p:extLst>
      <p:ext uri="{BB962C8B-B14F-4D97-AF65-F5344CB8AC3E}">
        <p14:creationId xmlns:p14="http://schemas.microsoft.com/office/powerpoint/2010/main" val="27747849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normAutofit fontScale="85000" lnSpcReduction="20000"/>
          </a:bodyPr>
          <a:lstStyle/>
          <a:p>
            <a:r>
              <a:rPr lang="en-US" sz="1200" b="0" i="0" u="none" strike="noStrike" kern="1200" baseline="0" dirty="0">
                <a:solidFill>
                  <a:schemeClr val="tx1"/>
                </a:solidFill>
                <a:latin typeface="+mn-lt"/>
                <a:ea typeface="ＭＳ Ｐゴシック" charset="-128"/>
                <a:cs typeface="ＭＳ Ｐゴシック" charset="-128"/>
              </a:rPr>
              <a:t>Whenever possible, you should write non-functional requirements quantitatively so that they can be objectively tested.</a:t>
            </a:r>
          </a:p>
          <a:p>
            <a:endParaRPr lang="en-US" sz="1200" b="0" i="0" u="none" strike="noStrike" kern="1200" baseline="0" dirty="0">
              <a:solidFill>
                <a:schemeClr val="tx1"/>
              </a:solidFill>
              <a:latin typeface="+mn-lt"/>
              <a:ea typeface="ＭＳ Ｐゴシック" charset="-128"/>
            </a:endParaRPr>
          </a:p>
          <a:p>
            <a:r>
              <a:rPr lang="en-US" sz="1200" b="1" dirty="0"/>
              <a:t>Metrics for specifying nonfunctional requirements</a:t>
            </a:r>
            <a:endParaRPr lang="en-US" sz="1200" b="0" i="0" u="none" strike="noStrike" kern="1200" baseline="0" dirty="0">
              <a:solidFill>
                <a:schemeClr val="tx1"/>
              </a:solidFill>
              <a:latin typeface="+mn-lt"/>
              <a:ea typeface="ＭＳ Ｐゴシック" charset="-128"/>
            </a:endParaRPr>
          </a:p>
          <a:p>
            <a:pPr marL="171450" indent="-171450" rtl="0" eaLnBrk="1" fontAlgn="base" latinLnBrk="0" hangingPunct="1">
              <a:buFont typeface="Arial" panose="020B0604020202020204" pitchFamily="34" charset="0"/>
              <a:buChar char="•"/>
            </a:pPr>
            <a:r>
              <a:rPr lang="en-GB" sz="1200" b="0" i="0" u="none" strike="noStrike" kern="1200" baseline="0" dirty="0">
                <a:solidFill>
                  <a:schemeClr val="tx1"/>
                </a:solidFill>
                <a:effectLst/>
                <a:latin typeface="+mn-lt"/>
                <a:ea typeface="ＭＳ Ｐゴシック" charset="-128"/>
                <a:cs typeface="ＭＳ Ｐゴシック" charset="-128"/>
              </a:rPr>
              <a:t>Speed</a:t>
            </a:r>
            <a:endParaRPr lang="en-US" sz="1200" b="0" i="0" u="none" strike="noStrike" kern="1200" dirty="0">
              <a:solidFill>
                <a:schemeClr val="tx1"/>
              </a:solidFill>
              <a:effectLst/>
              <a:latin typeface="+mn-lt"/>
              <a:ea typeface="ＭＳ Ｐゴシック" charset="-128"/>
              <a:cs typeface="ＭＳ Ｐゴシック" charset="-128"/>
            </a:endParaRPr>
          </a:p>
          <a:p>
            <a:pPr marL="628650" lvl="1" indent="-171450" rtl="0" eaLnBrk="1" fontAlgn="base" latinLnBrk="0" hangingPunct="1">
              <a:buFont typeface="Wingdings" panose="05000000000000000000" pitchFamily="2" charset="2"/>
              <a:buChar char="§"/>
            </a:pPr>
            <a:r>
              <a:rPr lang="en-GB" sz="1200" b="0" i="0" u="none" strike="noStrike" kern="1200" baseline="0" dirty="0">
                <a:solidFill>
                  <a:schemeClr val="tx1"/>
                </a:solidFill>
                <a:effectLst/>
                <a:latin typeface="+mn-lt"/>
                <a:ea typeface="ＭＳ Ｐゴシック" charset="-128"/>
                <a:cs typeface="ＭＳ Ｐゴシック" charset="-128"/>
              </a:rPr>
              <a:t>Processed transactions/second</a:t>
            </a:r>
            <a:endParaRPr lang="en-US" sz="1200" b="0" i="0" u="none" strike="noStrike" kern="1200" dirty="0">
              <a:solidFill>
                <a:schemeClr val="tx1"/>
              </a:solidFill>
              <a:effectLst/>
              <a:latin typeface="+mn-lt"/>
              <a:ea typeface="ＭＳ Ｐゴシック" charset="-128"/>
              <a:cs typeface="ＭＳ Ｐゴシック" charset="-128"/>
            </a:endParaRPr>
          </a:p>
          <a:p>
            <a:pPr marL="628650" lvl="1" indent="-171450" rtl="0" eaLnBrk="1" fontAlgn="base" latinLnBrk="0" hangingPunct="1">
              <a:buFont typeface="Wingdings" panose="05000000000000000000" pitchFamily="2" charset="2"/>
              <a:buChar char="§"/>
            </a:pPr>
            <a:r>
              <a:rPr lang="en-GB" sz="1200" b="0" i="0" u="none" strike="noStrike" kern="1200" baseline="0" dirty="0">
                <a:solidFill>
                  <a:schemeClr val="tx1"/>
                </a:solidFill>
                <a:effectLst/>
                <a:latin typeface="+mn-lt"/>
                <a:ea typeface="ＭＳ Ｐゴシック" charset="-128"/>
                <a:cs typeface="ＭＳ Ｐゴシック" charset="-128"/>
              </a:rPr>
              <a:t>User/event response time</a:t>
            </a:r>
            <a:endParaRPr lang="en-US" sz="1200" b="0" i="0" u="none" strike="noStrike" kern="1200" dirty="0">
              <a:solidFill>
                <a:schemeClr val="tx1"/>
              </a:solidFill>
              <a:effectLst/>
              <a:latin typeface="+mn-lt"/>
              <a:ea typeface="ＭＳ Ｐゴシック" charset="-128"/>
              <a:cs typeface="ＭＳ Ｐゴシック" charset="-128"/>
            </a:endParaRPr>
          </a:p>
          <a:p>
            <a:pPr marL="628650" lvl="1" indent="-171450" rtl="0" eaLnBrk="1" fontAlgn="base" latinLnBrk="0" hangingPunct="1">
              <a:buFont typeface="Wingdings" panose="05000000000000000000" pitchFamily="2" charset="2"/>
              <a:buChar char="§"/>
            </a:pPr>
            <a:r>
              <a:rPr lang="en-GB" sz="1200" b="0" i="0" u="none" strike="noStrike" kern="1200" baseline="0" dirty="0">
                <a:solidFill>
                  <a:schemeClr val="tx1"/>
                </a:solidFill>
                <a:effectLst/>
                <a:latin typeface="+mn-lt"/>
                <a:ea typeface="ＭＳ Ｐゴシック" charset="-128"/>
                <a:cs typeface="ＭＳ Ｐゴシック" charset="-128"/>
              </a:rPr>
              <a:t>Screen refresh time</a:t>
            </a:r>
            <a:endParaRPr lang="en-US" sz="1200" b="0" i="0" u="none" strike="noStrike" kern="1200" dirty="0">
              <a:solidFill>
                <a:schemeClr val="tx1"/>
              </a:solidFill>
              <a:effectLst/>
              <a:latin typeface="+mn-lt"/>
              <a:ea typeface="ＭＳ Ｐゴシック" charset="-128"/>
              <a:cs typeface="ＭＳ Ｐゴシック" charset="-128"/>
            </a:endParaRPr>
          </a:p>
          <a:p>
            <a:pPr marL="171450" indent="-171450" rtl="0" eaLnBrk="1" fontAlgn="base" latinLnBrk="0" hangingPunct="1">
              <a:buFont typeface="Arial" panose="020B0604020202020204" pitchFamily="34" charset="0"/>
              <a:buChar char="•"/>
            </a:pPr>
            <a:r>
              <a:rPr lang="en-GB" sz="1200" b="0" i="0" u="none" strike="noStrike" kern="1200" baseline="0" dirty="0">
                <a:solidFill>
                  <a:schemeClr val="tx1"/>
                </a:solidFill>
                <a:effectLst/>
                <a:latin typeface="+mn-lt"/>
                <a:ea typeface="ＭＳ Ｐゴシック" charset="-128"/>
                <a:cs typeface="ＭＳ Ｐゴシック" charset="-128"/>
              </a:rPr>
              <a:t>Size</a:t>
            </a:r>
            <a:endParaRPr lang="en-US" sz="1200" b="0" i="0" u="none" strike="noStrike" kern="1200" dirty="0">
              <a:solidFill>
                <a:schemeClr val="tx1"/>
              </a:solidFill>
              <a:effectLst/>
              <a:latin typeface="+mn-lt"/>
              <a:ea typeface="ＭＳ Ｐゴシック" charset="-128"/>
              <a:cs typeface="ＭＳ Ｐゴシック" charset="-128"/>
            </a:endParaRPr>
          </a:p>
          <a:p>
            <a:pPr marL="628650" lvl="1" indent="-171450" rtl="0" eaLnBrk="1" fontAlgn="base" latinLnBrk="0" hangingPunct="1">
              <a:buFont typeface="Wingdings" panose="05000000000000000000" pitchFamily="2" charset="2"/>
              <a:buChar char="§"/>
            </a:pPr>
            <a:r>
              <a:rPr lang="en-GB" sz="1200" b="0" i="0" u="none" strike="noStrike" kern="1200" baseline="0" dirty="0">
                <a:solidFill>
                  <a:schemeClr val="tx1"/>
                </a:solidFill>
                <a:effectLst/>
                <a:latin typeface="+mn-lt"/>
                <a:ea typeface="ＭＳ Ｐゴシック" charset="-128"/>
                <a:cs typeface="ＭＳ Ｐゴシック" charset="-128"/>
              </a:rPr>
              <a:t>Mbytes</a:t>
            </a:r>
            <a:endParaRPr lang="en-US" sz="1200" b="0" i="0" u="none" strike="noStrike" kern="1200" dirty="0">
              <a:solidFill>
                <a:schemeClr val="tx1"/>
              </a:solidFill>
              <a:effectLst/>
              <a:latin typeface="+mn-lt"/>
              <a:ea typeface="ＭＳ Ｐゴシック" charset="-128"/>
              <a:cs typeface="ＭＳ Ｐゴシック" charset="-128"/>
            </a:endParaRPr>
          </a:p>
          <a:p>
            <a:pPr marL="628650" lvl="1" indent="-171450" rtl="0" eaLnBrk="1" fontAlgn="base" latinLnBrk="0" hangingPunct="1">
              <a:buFont typeface="Wingdings" panose="05000000000000000000" pitchFamily="2" charset="2"/>
              <a:buChar char="§"/>
            </a:pPr>
            <a:r>
              <a:rPr lang="en-GB" sz="1200" b="0" i="0" u="none" strike="noStrike" kern="1200" baseline="0" dirty="0">
                <a:solidFill>
                  <a:schemeClr val="tx1"/>
                </a:solidFill>
                <a:effectLst/>
                <a:latin typeface="+mn-lt"/>
                <a:ea typeface="ＭＳ Ｐゴシック" charset="-128"/>
                <a:cs typeface="ＭＳ Ｐゴシック" charset="-128"/>
              </a:rPr>
              <a:t>Number of ROM chips</a:t>
            </a:r>
            <a:endParaRPr lang="en-US" sz="1200" b="0" i="0" u="none" strike="noStrike" kern="1200" dirty="0">
              <a:solidFill>
                <a:schemeClr val="tx1"/>
              </a:solidFill>
              <a:effectLst/>
              <a:latin typeface="+mn-lt"/>
              <a:ea typeface="ＭＳ Ｐゴシック" charset="-128"/>
              <a:cs typeface="ＭＳ Ｐゴシック" charset="-128"/>
            </a:endParaRPr>
          </a:p>
          <a:p>
            <a:pPr marL="171450" indent="-171450" rtl="0" eaLnBrk="1" fontAlgn="base" latinLnBrk="0" hangingPunct="1">
              <a:buFont typeface="Arial" panose="020B0604020202020204" pitchFamily="34" charset="0"/>
              <a:buChar char="•"/>
            </a:pPr>
            <a:r>
              <a:rPr lang="en-GB" sz="1200" b="0" i="0" u="none" strike="noStrike" kern="1200" baseline="0" dirty="0">
                <a:solidFill>
                  <a:schemeClr val="tx1"/>
                </a:solidFill>
                <a:effectLst/>
                <a:latin typeface="+mn-lt"/>
                <a:ea typeface="ＭＳ Ｐゴシック" charset="-128"/>
                <a:cs typeface="ＭＳ Ｐゴシック" charset="-128"/>
              </a:rPr>
              <a:t>Ease of use</a:t>
            </a:r>
            <a:endParaRPr lang="en-US" sz="1200" b="0" i="0" u="none" strike="noStrike" kern="1200" dirty="0">
              <a:solidFill>
                <a:schemeClr val="tx1"/>
              </a:solidFill>
              <a:effectLst/>
              <a:latin typeface="+mn-lt"/>
              <a:ea typeface="ＭＳ Ｐゴシック" charset="-128"/>
              <a:cs typeface="ＭＳ Ｐゴシック" charset="-128"/>
            </a:endParaRPr>
          </a:p>
          <a:p>
            <a:pPr marL="628650" lvl="1" indent="-171450" rtl="0" eaLnBrk="1" fontAlgn="base" latinLnBrk="0" hangingPunct="1">
              <a:buFont typeface="Wingdings" panose="05000000000000000000" pitchFamily="2" charset="2"/>
              <a:buChar char="§"/>
            </a:pPr>
            <a:r>
              <a:rPr lang="en-GB" sz="1200" b="0" i="0" u="none" strike="noStrike" kern="1200" baseline="0" dirty="0">
                <a:solidFill>
                  <a:schemeClr val="tx1"/>
                </a:solidFill>
                <a:effectLst/>
                <a:latin typeface="+mn-lt"/>
                <a:ea typeface="ＭＳ Ｐゴシック" charset="-128"/>
                <a:cs typeface="ＭＳ Ｐゴシック" charset="-128"/>
              </a:rPr>
              <a:t>Training time</a:t>
            </a:r>
            <a:endParaRPr lang="en-US" sz="1200" b="0" i="0" u="none" strike="noStrike" kern="1200" dirty="0">
              <a:solidFill>
                <a:schemeClr val="tx1"/>
              </a:solidFill>
              <a:effectLst/>
              <a:latin typeface="+mn-lt"/>
              <a:ea typeface="ＭＳ Ｐゴシック" charset="-128"/>
              <a:cs typeface="ＭＳ Ｐゴシック" charset="-128"/>
            </a:endParaRPr>
          </a:p>
          <a:p>
            <a:pPr marL="628650" lvl="1" indent="-171450" rtl="0" eaLnBrk="1" fontAlgn="base" latinLnBrk="0" hangingPunct="1">
              <a:buFont typeface="Wingdings" panose="05000000000000000000" pitchFamily="2" charset="2"/>
              <a:buChar char="§"/>
            </a:pPr>
            <a:r>
              <a:rPr lang="en-GB" sz="1200" b="0" i="0" u="none" strike="noStrike" kern="1200" baseline="0" dirty="0">
                <a:solidFill>
                  <a:schemeClr val="tx1"/>
                </a:solidFill>
                <a:effectLst/>
                <a:latin typeface="+mn-lt"/>
                <a:ea typeface="ＭＳ Ｐゴシック" charset="-128"/>
                <a:cs typeface="ＭＳ Ｐゴシック" charset="-128"/>
              </a:rPr>
              <a:t>Number of help frames</a:t>
            </a:r>
            <a:endParaRPr lang="en-US" sz="1200" b="0" i="0" u="none" strike="noStrike" kern="1200" dirty="0">
              <a:solidFill>
                <a:schemeClr val="tx1"/>
              </a:solidFill>
              <a:effectLst/>
              <a:latin typeface="+mn-lt"/>
              <a:ea typeface="ＭＳ Ｐゴシック" charset="-128"/>
              <a:cs typeface="ＭＳ Ｐゴシック" charset="-128"/>
            </a:endParaRPr>
          </a:p>
          <a:p>
            <a:pPr marL="171450" indent="-171450" rtl="0" eaLnBrk="1" fontAlgn="base" latinLnBrk="0" hangingPunct="1">
              <a:buFont typeface="Arial" panose="020B0604020202020204" pitchFamily="34" charset="0"/>
              <a:buChar char="•"/>
            </a:pPr>
            <a:r>
              <a:rPr lang="en-GB" sz="1200" b="0" i="0" u="none" strike="noStrike" kern="1200" baseline="0" dirty="0">
                <a:solidFill>
                  <a:schemeClr val="tx1"/>
                </a:solidFill>
                <a:effectLst/>
                <a:latin typeface="+mn-lt"/>
                <a:ea typeface="ＭＳ Ｐゴシック" charset="-128"/>
                <a:cs typeface="ＭＳ Ｐゴシック" charset="-128"/>
              </a:rPr>
              <a:t>Reliability</a:t>
            </a:r>
            <a:endParaRPr lang="en-US" sz="1200" b="0" i="0" u="none" strike="noStrike" kern="1200" dirty="0">
              <a:solidFill>
                <a:schemeClr val="tx1"/>
              </a:solidFill>
              <a:effectLst/>
              <a:latin typeface="+mn-lt"/>
              <a:ea typeface="ＭＳ Ｐゴシック" charset="-128"/>
              <a:cs typeface="ＭＳ Ｐゴシック" charset="-128"/>
            </a:endParaRPr>
          </a:p>
          <a:p>
            <a:pPr marL="628650" lvl="1" indent="-171450" rtl="0" eaLnBrk="1" fontAlgn="base" latinLnBrk="0" hangingPunct="1">
              <a:buFont typeface="Wingdings" panose="05000000000000000000" pitchFamily="2" charset="2"/>
              <a:buChar char="§"/>
            </a:pPr>
            <a:r>
              <a:rPr lang="en-GB" sz="1200" b="0" i="0" u="none" strike="noStrike" kern="1200" baseline="0" dirty="0">
                <a:solidFill>
                  <a:schemeClr val="tx1"/>
                </a:solidFill>
                <a:effectLst/>
                <a:latin typeface="+mn-lt"/>
                <a:ea typeface="ＭＳ Ｐゴシック" charset="-128"/>
                <a:cs typeface="ＭＳ Ｐゴシック" charset="-128"/>
              </a:rPr>
              <a:t>Mean time to failure</a:t>
            </a:r>
            <a:endParaRPr lang="en-US" sz="1200" b="0" i="0" u="none" strike="noStrike" kern="1200" dirty="0">
              <a:solidFill>
                <a:schemeClr val="tx1"/>
              </a:solidFill>
              <a:effectLst/>
              <a:latin typeface="+mn-lt"/>
              <a:ea typeface="ＭＳ Ｐゴシック" charset="-128"/>
              <a:cs typeface="ＭＳ Ｐゴシック" charset="-128"/>
            </a:endParaRPr>
          </a:p>
          <a:p>
            <a:pPr marL="628650" lvl="1" indent="-171450" rtl="0" eaLnBrk="1" fontAlgn="base" latinLnBrk="0" hangingPunct="1">
              <a:buFont typeface="Wingdings" panose="05000000000000000000" pitchFamily="2" charset="2"/>
              <a:buChar char="§"/>
            </a:pPr>
            <a:r>
              <a:rPr lang="en-GB" sz="1200" b="0" i="0" u="none" strike="noStrike" kern="1200" baseline="0" dirty="0">
                <a:solidFill>
                  <a:schemeClr val="tx1"/>
                </a:solidFill>
                <a:effectLst/>
                <a:latin typeface="+mn-lt"/>
                <a:ea typeface="ＭＳ Ｐゴシック" charset="-128"/>
                <a:cs typeface="ＭＳ Ｐゴシック" charset="-128"/>
              </a:rPr>
              <a:t>Probability of unavailability</a:t>
            </a:r>
            <a:endParaRPr lang="en-US" sz="1200" b="0" i="0" u="none" strike="noStrike" kern="1200" dirty="0">
              <a:solidFill>
                <a:schemeClr val="tx1"/>
              </a:solidFill>
              <a:effectLst/>
              <a:latin typeface="+mn-lt"/>
              <a:ea typeface="ＭＳ Ｐゴシック" charset="-128"/>
              <a:cs typeface="ＭＳ Ｐゴシック" charset="-128"/>
            </a:endParaRPr>
          </a:p>
          <a:p>
            <a:pPr marL="628650" lvl="1" indent="-171450" rtl="0" eaLnBrk="1" fontAlgn="base" latinLnBrk="0" hangingPunct="1">
              <a:buFont typeface="Wingdings" panose="05000000000000000000" pitchFamily="2" charset="2"/>
              <a:buChar char="§"/>
            </a:pPr>
            <a:r>
              <a:rPr lang="en-GB" sz="1200" b="0" i="0" u="none" strike="noStrike" kern="1200" baseline="0" dirty="0">
                <a:solidFill>
                  <a:schemeClr val="tx1"/>
                </a:solidFill>
                <a:effectLst/>
                <a:latin typeface="+mn-lt"/>
                <a:ea typeface="ＭＳ Ｐゴシック" charset="-128"/>
                <a:cs typeface="ＭＳ Ｐゴシック" charset="-128"/>
              </a:rPr>
              <a:t>Rate of failure occurrence</a:t>
            </a:r>
            <a:endParaRPr lang="en-US" sz="1200" b="0" i="0" u="none" strike="noStrike" kern="1200" dirty="0">
              <a:solidFill>
                <a:schemeClr val="tx1"/>
              </a:solidFill>
              <a:effectLst/>
              <a:latin typeface="+mn-lt"/>
              <a:ea typeface="ＭＳ Ｐゴシック" charset="-128"/>
              <a:cs typeface="ＭＳ Ｐゴシック" charset="-128"/>
            </a:endParaRPr>
          </a:p>
          <a:p>
            <a:pPr marL="628650" lvl="1" indent="-171450" rtl="0" eaLnBrk="1" fontAlgn="base" latinLnBrk="0" hangingPunct="1">
              <a:buFont typeface="Wingdings" panose="05000000000000000000" pitchFamily="2" charset="2"/>
              <a:buChar char="§"/>
            </a:pPr>
            <a:r>
              <a:rPr lang="en-GB" sz="1200" b="0" i="0" u="none" strike="noStrike" kern="1200" baseline="0" dirty="0">
                <a:solidFill>
                  <a:schemeClr val="tx1"/>
                </a:solidFill>
                <a:effectLst/>
                <a:latin typeface="+mn-lt"/>
                <a:ea typeface="ＭＳ Ｐゴシック" charset="-128"/>
                <a:cs typeface="ＭＳ Ｐゴシック" charset="-128"/>
              </a:rPr>
              <a:t>Availability</a:t>
            </a:r>
            <a:endParaRPr lang="en-US" sz="1200" b="0" i="0" u="none" strike="noStrike" kern="1200" dirty="0">
              <a:solidFill>
                <a:schemeClr val="tx1"/>
              </a:solidFill>
              <a:effectLst/>
              <a:latin typeface="+mn-lt"/>
              <a:ea typeface="ＭＳ Ｐゴシック" charset="-128"/>
              <a:cs typeface="ＭＳ Ｐゴシック" charset="-128"/>
            </a:endParaRPr>
          </a:p>
          <a:p>
            <a:pPr marL="171450" indent="-171450" rtl="0" eaLnBrk="1" fontAlgn="base" latinLnBrk="0" hangingPunct="1">
              <a:buFont typeface="Arial" panose="020B0604020202020204" pitchFamily="34" charset="0"/>
              <a:buChar char="•"/>
            </a:pPr>
            <a:r>
              <a:rPr lang="en-GB" sz="1200" b="0" i="0" u="none" strike="noStrike" kern="1200" baseline="0" dirty="0">
                <a:solidFill>
                  <a:schemeClr val="tx1"/>
                </a:solidFill>
                <a:effectLst/>
                <a:latin typeface="+mn-lt"/>
                <a:ea typeface="ＭＳ Ｐゴシック" charset="-128"/>
                <a:cs typeface="ＭＳ Ｐゴシック" charset="-128"/>
              </a:rPr>
              <a:t>Robustness</a:t>
            </a:r>
            <a:endParaRPr lang="en-US" sz="1200" b="0" i="0" u="none" strike="noStrike" kern="1200" dirty="0">
              <a:solidFill>
                <a:schemeClr val="tx1"/>
              </a:solidFill>
              <a:effectLst/>
              <a:latin typeface="+mn-lt"/>
              <a:ea typeface="ＭＳ Ｐゴシック" charset="-128"/>
              <a:cs typeface="ＭＳ Ｐゴシック" charset="-128"/>
            </a:endParaRPr>
          </a:p>
          <a:p>
            <a:pPr marL="628650" lvl="1" indent="-171450" rtl="0" eaLnBrk="1" fontAlgn="base" latinLnBrk="0" hangingPunct="1">
              <a:buFont typeface="Wingdings" panose="05000000000000000000" pitchFamily="2" charset="2"/>
              <a:buChar char="§"/>
            </a:pPr>
            <a:r>
              <a:rPr lang="en-GB" sz="1200" b="0" i="0" u="none" strike="noStrike" kern="1200" baseline="0" dirty="0">
                <a:solidFill>
                  <a:schemeClr val="tx1"/>
                </a:solidFill>
                <a:effectLst/>
                <a:latin typeface="+mn-lt"/>
                <a:ea typeface="ＭＳ Ｐゴシック" charset="-128"/>
                <a:cs typeface="ＭＳ Ｐゴシック" charset="-128"/>
              </a:rPr>
              <a:t>Time to restart after failure</a:t>
            </a:r>
            <a:endParaRPr lang="en-US" sz="1200" b="0" i="0" u="none" strike="noStrike" kern="1200" dirty="0">
              <a:solidFill>
                <a:schemeClr val="tx1"/>
              </a:solidFill>
              <a:effectLst/>
              <a:latin typeface="+mn-lt"/>
              <a:ea typeface="ＭＳ Ｐゴシック" charset="-128"/>
              <a:cs typeface="ＭＳ Ｐゴシック" charset="-128"/>
            </a:endParaRPr>
          </a:p>
          <a:p>
            <a:pPr marL="628650" lvl="1" indent="-171450" rtl="0" eaLnBrk="1" fontAlgn="base" latinLnBrk="0" hangingPunct="1">
              <a:buFont typeface="Wingdings" panose="05000000000000000000" pitchFamily="2" charset="2"/>
              <a:buChar char="§"/>
            </a:pPr>
            <a:r>
              <a:rPr lang="en-GB" sz="1200" b="0" i="0" u="none" strike="noStrike" kern="1200" baseline="0" dirty="0">
                <a:solidFill>
                  <a:schemeClr val="tx1"/>
                </a:solidFill>
                <a:effectLst/>
                <a:latin typeface="+mn-lt"/>
                <a:ea typeface="ＭＳ Ｐゴシック" charset="-128"/>
                <a:cs typeface="ＭＳ Ｐゴシック" charset="-128"/>
              </a:rPr>
              <a:t>Percentage of events causing failure</a:t>
            </a:r>
            <a:endParaRPr lang="en-US" sz="1200" b="0" i="0" u="none" strike="noStrike" kern="1200" dirty="0">
              <a:solidFill>
                <a:schemeClr val="tx1"/>
              </a:solidFill>
              <a:effectLst/>
              <a:latin typeface="+mn-lt"/>
              <a:ea typeface="ＭＳ Ｐゴシック" charset="-128"/>
              <a:cs typeface="ＭＳ Ｐゴシック" charset="-128"/>
            </a:endParaRPr>
          </a:p>
          <a:p>
            <a:pPr marL="628650" lvl="1" indent="-171450" rtl="0" eaLnBrk="1" fontAlgn="base" latinLnBrk="0" hangingPunct="1">
              <a:buFont typeface="Wingdings" panose="05000000000000000000" pitchFamily="2" charset="2"/>
              <a:buChar char="§"/>
            </a:pPr>
            <a:r>
              <a:rPr lang="en-GB" sz="1200" b="0" i="0" u="none" strike="noStrike" kern="1200" baseline="0" dirty="0">
                <a:solidFill>
                  <a:schemeClr val="tx1"/>
                </a:solidFill>
                <a:effectLst/>
                <a:latin typeface="+mn-lt"/>
                <a:ea typeface="ＭＳ Ｐゴシック" charset="-128"/>
                <a:cs typeface="ＭＳ Ｐゴシック" charset="-128"/>
              </a:rPr>
              <a:t>Probability of data corruption on </a:t>
            </a:r>
            <a:r>
              <a:rPr lang="en-GB" sz="1100" b="0" i="0" u="none" strike="noStrike" kern="1200" baseline="0" dirty="0">
                <a:solidFill>
                  <a:schemeClr val="tx1"/>
                </a:solidFill>
                <a:effectLst/>
                <a:latin typeface="+mn-lt"/>
                <a:ea typeface="ＭＳ Ｐゴシック" charset="-128"/>
                <a:cs typeface="ＭＳ Ｐゴシック" charset="-128"/>
              </a:rPr>
              <a:t>failure</a:t>
            </a:r>
            <a:endParaRPr lang="en-US" sz="1200" b="0" i="0" u="none" strike="noStrike" kern="1200" dirty="0">
              <a:solidFill>
                <a:schemeClr val="tx1"/>
              </a:solidFill>
              <a:effectLst/>
              <a:latin typeface="+mn-lt"/>
              <a:ea typeface="ＭＳ Ｐゴシック" charset="-128"/>
              <a:cs typeface="ＭＳ Ｐゴシック" charset="-128"/>
            </a:endParaRPr>
          </a:p>
          <a:p>
            <a:pPr marL="171450" indent="-171450" rtl="0" eaLnBrk="1" fontAlgn="base" latinLnBrk="0" hangingPunct="1">
              <a:buFont typeface="Arial" panose="020B0604020202020204" pitchFamily="34" charset="0"/>
              <a:buChar char="•"/>
            </a:pPr>
            <a:r>
              <a:rPr lang="en-GB" sz="1200" b="0" i="0" u="none" strike="noStrike" kern="1200" baseline="0" dirty="0">
                <a:solidFill>
                  <a:schemeClr val="tx1"/>
                </a:solidFill>
                <a:effectLst/>
                <a:latin typeface="+mn-lt"/>
                <a:ea typeface="ＭＳ Ｐゴシック" charset="-128"/>
                <a:cs typeface="ＭＳ Ｐゴシック" charset="-128"/>
              </a:rPr>
              <a:t>Portability</a:t>
            </a:r>
            <a:endParaRPr lang="en-US" sz="1200" b="0" i="0" u="none" strike="noStrike" kern="1200" dirty="0">
              <a:solidFill>
                <a:schemeClr val="tx1"/>
              </a:solidFill>
              <a:effectLst/>
              <a:latin typeface="+mn-lt"/>
              <a:ea typeface="ＭＳ Ｐゴシック" charset="-128"/>
              <a:cs typeface="ＭＳ Ｐゴシック" charset="-128"/>
            </a:endParaRPr>
          </a:p>
          <a:p>
            <a:pPr marL="628650" lvl="1" indent="-171450" rtl="0" eaLnBrk="1" fontAlgn="base" latinLnBrk="0" hangingPunct="1">
              <a:buFont typeface="Wingdings" panose="05000000000000000000" pitchFamily="2" charset="2"/>
              <a:buChar char="§"/>
            </a:pPr>
            <a:r>
              <a:rPr lang="en-GB" sz="1200" b="0" i="0" u="none" strike="noStrike" kern="1200" baseline="0" dirty="0">
                <a:solidFill>
                  <a:schemeClr val="tx1"/>
                </a:solidFill>
                <a:effectLst/>
                <a:latin typeface="+mn-lt"/>
                <a:ea typeface="ＭＳ Ｐゴシック" charset="-128"/>
                <a:cs typeface="ＭＳ Ｐゴシック" charset="-128"/>
              </a:rPr>
              <a:t>Percentage of target dependent statements</a:t>
            </a:r>
            <a:endParaRPr lang="en-US" sz="1200" b="0" i="0" u="none" strike="noStrike" kern="1200" dirty="0">
              <a:solidFill>
                <a:schemeClr val="tx1"/>
              </a:solidFill>
              <a:effectLst/>
              <a:latin typeface="+mn-lt"/>
              <a:ea typeface="ＭＳ Ｐゴシック" charset="-128"/>
              <a:cs typeface="ＭＳ Ｐゴシック" charset="-128"/>
            </a:endParaRPr>
          </a:p>
          <a:p>
            <a:pPr marL="628650" lvl="1" indent="-171450" rtl="0" eaLnBrk="1" fontAlgn="base" latinLnBrk="0" hangingPunct="1">
              <a:buFont typeface="Wingdings" panose="05000000000000000000" pitchFamily="2" charset="2"/>
              <a:buChar char="§"/>
            </a:pPr>
            <a:r>
              <a:rPr lang="en-GB" sz="1200" b="0" i="0" u="none" strike="noStrike" kern="1200" baseline="0" dirty="0">
                <a:solidFill>
                  <a:schemeClr val="tx1"/>
                </a:solidFill>
                <a:effectLst/>
                <a:latin typeface="+mn-lt"/>
                <a:ea typeface="ＭＳ Ｐゴシック" charset="-128"/>
                <a:cs typeface="ＭＳ Ｐゴシック" charset="-128"/>
              </a:rPr>
              <a:t>Number of target systems</a:t>
            </a:r>
            <a:endParaRPr lang="en-US" sz="1200" b="0" i="0" u="none" strike="noStrike" kern="1200" dirty="0">
              <a:solidFill>
                <a:schemeClr val="tx1"/>
              </a:solidFill>
              <a:effectLst/>
              <a:latin typeface="+mn-lt"/>
              <a:ea typeface="ＭＳ Ｐゴシック" charset="-128"/>
              <a:cs typeface="ＭＳ Ｐゴシック" charset="-128"/>
            </a:endParaRPr>
          </a:p>
          <a:p>
            <a:endParaRPr lang="en-US" sz="1200" b="0" i="0" u="none" strike="noStrike" kern="1200" baseline="0" dirty="0">
              <a:solidFill>
                <a:schemeClr val="tx1"/>
              </a:solidFill>
              <a:latin typeface="+mn-lt"/>
              <a:ea typeface="ＭＳ Ｐゴシック" charset="-128"/>
            </a:endParaRPr>
          </a:p>
        </p:txBody>
      </p:sp>
      <p:sp>
        <p:nvSpPr>
          <p:cNvPr id="4" name="Slide Number Placeholder 3"/>
          <p:cNvSpPr>
            <a:spLocks noGrp="1"/>
          </p:cNvSpPr>
          <p:nvPr>
            <p:ph type="sldNum" sz="quarter" idx="10"/>
          </p:nvPr>
        </p:nvSpPr>
        <p:spPr/>
        <p:txBody>
          <a:bodyPr/>
          <a:lstStyle/>
          <a:p>
            <a:pPr>
              <a:defRPr/>
            </a:pPr>
            <a:fld id="{460DBBD1-181E-744E-89E7-45F0EE4D9123}" type="slidenum">
              <a:rPr lang="en-US" smtClean="0"/>
              <a:pPr>
                <a:defRPr/>
              </a:pPr>
              <a:t>22</a:t>
            </a:fld>
            <a:endParaRPr lang="en-US"/>
          </a:p>
        </p:txBody>
      </p:sp>
      <p:sp>
        <p:nvSpPr>
          <p:cNvPr id="5" name="Date Placeholder 4"/>
          <p:cNvSpPr>
            <a:spLocks noGrp="1"/>
          </p:cNvSpPr>
          <p:nvPr>
            <p:ph type="dt" idx="11"/>
          </p:nvPr>
        </p:nvSpPr>
        <p:spPr/>
        <p:txBody>
          <a:bodyPr/>
          <a:lstStyle/>
          <a:p>
            <a:pPr>
              <a:defRPr/>
            </a:pPr>
            <a:fld id="{335771FD-7696-4E60-9357-DE1A9C4461E9}" type="datetime1">
              <a:rPr lang="en-US" smtClean="0"/>
              <a:t>8/23/2023</a:t>
            </a:fld>
            <a:endParaRPr lang="en-US"/>
          </a:p>
        </p:txBody>
      </p:sp>
      <p:sp>
        <p:nvSpPr>
          <p:cNvPr id="6" name="Header Placeholder 5"/>
          <p:cNvSpPr>
            <a:spLocks noGrp="1"/>
          </p:cNvSpPr>
          <p:nvPr>
            <p:ph type="hdr" sz="quarter" idx="12"/>
          </p:nvPr>
        </p:nvSpPr>
        <p:spPr/>
        <p:txBody>
          <a:bodyPr/>
          <a:lstStyle/>
          <a:p>
            <a:pPr>
              <a:defRPr/>
            </a:pPr>
            <a:r>
              <a:rPr lang="en-US"/>
              <a:t>Software Engineering - CO3001</a:t>
            </a:r>
          </a:p>
        </p:txBody>
      </p:sp>
    </p:spTree>
    <p:extLst>
      <p:ext uri="{BB962C8B-B14F-4D97-AF65-F5344CB8AC3E}">
        <p14:creationId xmlns:p14="http://schemas.microsoft.com/office/powerpoint/2010/main" val="1138405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60DBBD1-181E-744E-89E7-45F0EE4D9123}" type="slidenum">
              <a:rPr lang="en-US" smtClean="0"/>
              <a:pPr>
                <a:defRPr/>
              </a:pPr>
              <a:t>2</a:t>
            </a:fld>
            <a:endParaRPr lang="en-US"/>
          </a:p>
        </p:txBody>
      </p:sp>
      <p:sp>
        <p:nvSpPr>
          <p:cNvPr id="5" name="Date Placeholder 4"/>
          <p:cNvSpPr>
            <a:spLocks noGrp="1"/>
          </p:cNvSpPr>
          <p:nvPr>
            <p:ph type="dt" idx="11"/>
          </p:nvPr>
        </p:nvSpPr>
        <p:spPr/>
        <p:txBody>
          <a:bodyPr/>
          <a:lstStyle/>
          <a:p>
            <a:pPr>
              <a:defRPr/>
            </a:pPr>
            <a:fld id="{63CD2ECC-99DF-474D-B76D-C6214A6AE59C}" type="datetime1">
              <a:rPr lang="en-US" smtClean="0"/>
              <a:t>8/23/2023</a:t>
            </a:fld>
            <a:endParaRPr lang="en-US"/>
          </a:p>
        </p:txBody>
      </p:sp>
      <p:sp>
        <p:nvSpPr>
          <p:cNvPr id="6" name="Header Placeholder 5"/>
          <p:cNvSpPr>
            <a:spLocks noGrp="1"/>
          </p:cNvSpPr>
          <p:nvPr>
            <p:ph type="hdr" sz="quarter" idx="12"/>
          </p:nvPr>
        </p:nvSpPr>
        <p:spPr/>
        <p:txBody>
          <a:bodyPr/>
          <a:lstStyle/>
          <a:p>
            <a:pPr>
              <a:defRPr/>
            </a:pPr>
            <a:r>
              <a:rPr lang="en-US"/>
              <a:t>Software Engineering - CO3001</a:t>
            </a:r>
          </a:p>
        </p:txBody>
      </p:sp>
    </p:spTree>
    <p:extLst>
      <p:ext uri="{BB962C8B-B14F-4D97-AF65-F5344CB8AC3E}">
        <p14:creationId xmlns:p14="http://schemas.microsoft.com/office/powerpoint/2010/main" val="38754221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r>
              <a:rPr lang="en-US" dirty="0"/>
              <a:t>Patients</a:t>
            </a:r>
            <a:r>
              <a:rPr lang="en-US" i="1" dirty="0"/>
              <a:t> </a:t>
            </a:r>
            <a:r>
              <a:rPr lang="en-US" dirty="0"/>
              <a:t>whose information is recorded in the system.</a:t>
            </a:r>
            <a:endParaRPr lang="en-GB" dirty="0"/>
          </a:p>
          <a:p>
            <a:r>
              <a:rPr lang="en-US" dirty="0"/>
              <a:t>Doctors</a:t>
            </a:r>
            <a:r>
              <a:rPr lang="en-US" i="1" dirty="0"/>
              <a:t> </a:t>
            </a:r>
            <a:r>
              <a:rPr lang="en-US" dirty="0"/>
              <a:t>who are responsible for assessing and treating patients.</a:t>
            </a:r>
            <a:endParaRPr lang="en-GB" dirty="0"/>
          </a:p>
          <a:p>
            <a:r>
              <a:rPr lang="en-US" dirty="0"/>
              <a:t>Nurses who coordinate the consultations with doctors and administer some treatments.</a:t>
            </a:r>
            <a:endParaRPr lang="en-GB" dirty="0"/>
          </a:p>
          <a:p>
            <a:r>
              <a:rPr lang="en-US" dirty="0"/>
              <a:t>Medical receptionists</a:t>
            </a:r>
            <a:r>
              <a:rPr lang="en-US" i="1" dirty="0"/>
              <a:t> </a:t>
            </a:r>
            <a:r>
              <a:rPr lang="en-US" dirty="0"/>
              <a:t>who manage patients’ appointments.</a:t>
            </a:r>
            <a:endParaRPr lang="en-GB" dirty="0"/>
          </a:p>
          <a:p>
            <a:r>
              <a:rPr lang="en-US" dirty="0"/>
              <a:t>IT staff who are responsible for installing and maintaining the system.</a:t>
            </a:r>
            <a:endParaRPr lang="en-GB" dirty="0"/>
          </a:p>
          <a:p>
            <a:r>
              <a:rPr lang="en-US" dirty="0"/>
              <a:t>A medical ethics manager who must ensure that the system meets current ethical guidelines for patient care.</a:t>
            </a:r>
            <a:endParaRPr lang="en-GB" dirty="0"/>
          </a:p>
          <a:p>
            <a:r>
              <a:rPr lang="en-US" dirty="0"/>
              <a:t>Health care managers</a:t>
            </a:r>
            <a:r>
              <a:rPr lang="en-US" i="1" dirty="0"/>
              <a:t> </a:t>
            </a:r>
            <a:r>
              <a:rPr lang="en-US" dirty="0"/>
              <a:t>who obtain management information from the system.</a:t>
            </a:r>
            <a:endParaRPr lang="en-GB" dirty="0"/>
          </a:p>
          <a:p>
            <a:r>
              <a:rPr lang="en-US" dirty="0"/>
              <a:t>Medical records staff</a:t>
            </a:r>
            <a:r>
              <a:rPr lang="en-US" i="1" dirty="0"/>
              <a:t> </a:t>
            </a:r>
            <a:r>
              <a:rPr lang="en-US" dirty="0"/>
              <a:t>who are responsible for ensuring that system information can be maintained and preserved, and that record keeping procedures have been properly implemented.</a:t>
            </a:r>
            <a:endParaRPr lang="en-GB" dirty="0"/>
          </a:p>
        </p:txBody>
      </p:sp>
      <p:sp>
        <p:nvSpPr>
          <p:cNvPr id="4" name="Header Placeholder 3"/>
          <p:cNvSpPr>
            <a:spLocks noGrp="1"/>
          </p:cNvSpPr>
          <p:nvPr>
            <p:ph type="hdr" sz="quarter" idx="10"/>
          </p:nvPr>
        </p:nvSpPr>
        <p:spPr/>
        <p:txBody>
          <a:bodyPr/>
          <a:lstStyle/>
          <a:p>
            <a:pPr>
              <a:defRPr/>
            </a:pPr>
            <a:r>
              <a:rPr lang="en-US"/>
              <a:t>Software Engineering - CO3001</a:t>
            </a:r>
          </a:p>
        </p:txBody>
      </p:sp>
      <p:sp>
        <p:nvSpPr>
          <p:cNvPr id="5" name="Date Placeholder 4"/>
          <p:cNvSpPr>
            <a:spLocks noGrp="1"/>
          </p:cNvSpPr>
          <p:nvPr>
            <p:ph type="dt" idx="11"/>
          </p:nvPr>
        </p:nvSpPr>
        <p:spPr/>
        <p:txBody>
          <a:bodyPr/>
          <a:lstStyle/>
          <a:p>
            <a:pPr>
              <a:defRPr/>
            </a:pPr>
            <a:fld id="{E4825C10-6961-4251-9767-4779CA987B8D}" type="datetime1">
              <a:rPr lang="en-US" smtClean="0"/>
              <a:t>8/23/2023</a:t>
            </a:fld>
            <a:endParaRPr lang="en-US"/>
          </a:p>
        </p:txBody>
      </p:sp>
      <p:sp>
        <p:nvSpPr>
          <p:cNvPr id="6" name="Slide Number Placeholder 5"/>
          <p:cNvSpPr>
            <a:spLocks noGrp="1"/>
          </p:cNvSpPr>
          <p:nvPr>
            <p:ph type="sldNum" sz="quarter" idx="12"/>
          </p:nvPr>
        </p:nvSpPr>
        <p:spPr/>
        <p:txBody>
          <a:bodyPr/>
          <a:lstStyle/>
          <a:p>
            <a:pPr>
              <a:defRPr/>
            </a:pPr>
            <a:fld id="{460DBBD1-181E-744E-89E7-45F0EE4D9123}" type="slidenum">
              <a:rPr lang="en-US" smtClean="0"/>
              <a:pPr>
                <a:defRPr/>
              </a:pPr>
              <a:t>24</a:t>
            </a:fld>
            <a:endParaRPr lang="en-US"/>
          </a:p>
        </p:txBody>
      </p:sp>
    </p:spTree>
    <p:extLst>
      <p:ext uri="{BB962C8B-B14F-4D97-AF65-F5344CB8AC3E}">
        <p14:creationId xmlns:p14="http://schemas.microsoft.com/office/powerpoint/2010/main" val="13101510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60DBBD1-181E-744E-89E7-45F0EE4D9123}" type="slidenum">
              <a:rPr lang="en-US" smtClean="0"/>
              <a:pPr>
                <a:defRPr/>
              </a:pPr>
              <a:t>25</a:t>
            </a:fld>
            <a:endParaRPr lang="en-US"/>
          </a:p>
        </p:txBody>
      </p:sp>
      <p:sp>
        <p:nvSpPr>
          <p:cNvPr id="5" name="Date Placeholder 4"/>
          <p:cNvSpPr>
            <a:spLocks noGrp="1"/>
          </p:cNvSpPr>
          <p:nvPr>
            <p:ph type="dt" idx="11"/>
          </p:nvPr>
        </p:nvSpPr>
        <p:spPr/>
        <p:txBody>
          <a:bodyPr/>
          <a:lstStyle/>
          <a:p>
            <a:pPr>
              <a:defRPr/>
            </a:pPr>
            <a:fld id="{63CD2ECC-99DF-474D-B76D-C6214A6AE59C}" type="datetime1">
              <a:rPr lang="en-US" smtClean="0"/>
              <a:t>8/23/2023</a:t>
            </a:fld>
            <a:endParaRPr lang="en-US"/>
          </a:p>
        </p:txBody>
      </p:sp>
      <p:sp>
        <p:nvSpPr>
          <p:cNvPr id="6" name="Header Placeholder 5"/>
          <p:cNvSpPr>
            <a:spLocks noGrp="1"/>
          </p:cNvSpPr>
          <p:nvPr>
            <p:ph type="hdr" sz="quarter" idx="12"/>
          </p:nvPr>
        </p:nvSpPr>
        <p:spPr/>
        <p:txBody>
          <a:bodyPr/>
          <a:lstStyle/>
          <a:p>
            <a:pPr>
              <a:defRPr/>
            </a:pPr>
            <a:r>
              <a:rPr lang="en-US"/>
              <a:t>Software Engineering - CO3001</a:t>
            </a:r>
          </a:p>
        </p:txBody>
      </p:sp>
    </p:spTree>
    <p:extLst>
      <p:ext uri="{BB962C8B-B14F-4D97-AF65-F5344CB8AC3E}">
        <p14:creationId xmlns:p14="http://schemas.microsoft.com/office/powerpoint/2010/main" val="18388478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The processes used for RE vary widely depending on the application domain, the people involved and the organisation developing the requirements.</a:t>
            </a:r>
          </a:p>
          <a:p>
            <a:pPr marL="171450" indent="-171450">
              <a:buFont typeface="Arial" panose="020B0604020202020204" pitchFamily="34" charset="0"/>
              <a:buChar char="•"/>
            </a:pPr>
            <a:r>
              <a:rPr lang="en-GB" dirty="0"/>
              <a:t>However, there are a number of generic activities common to all processes</a:t>
            </a:r>
          </a:p>
          <a:p>
            <a:pPr lvl="1"/>
            <a:r>
              <a:rPr lang="en-GB" dirty="0"/>
              <a:t>Requirements elicitation;</a:t>
            </a:r>
          </a:p>
          <a:p>
            <a:pPr lvl="1"/>
            <a:r>
              <a:rPr lang="en-GB" dirty="0"/>
              <a:t>Requirements analysis;</a:t>
            </a:r>
          </a:p>
          <a:p>
            <a:pPr lvl="1"/>
            <a:r>
              <a:rPr lang="en-GB" dirty="0"/>
              <a:t>Requirements validation;</a:t>
            </a:r>
          </a:p>
          <a:p>
            <a:pPr lvl="1"/>
            <a:r>
              <a:rPr lang="en-GB" dirty="0"/>
              <a:t>Requirements management.</a:t>
            </a:r>
          </a:p>
          <a:p>
            <a:pPr marL="171450" indent="-171450">
              <a:buFont typeface="Arial" panose="020B0604020202020204" pitchFamily="34" charset="0"/>
              <a:buChar char="•"/>
            </a:pPr>
            <a:r>
              <a:rPr lang="en-GB" dirty="0"/>
              <a:t>In practice, RE is an iterative activity in which these processes are interleaved.</a:t>
            </a:r>
          </a:p>
          <a:p>
            <a:endParaRPr lang="en-US" dirty="0"/>
          </a:p>
        </p:txBody>
      </p:sp>
      <p:sp>
        <p:nvSpPr>
          <p:cNvPr id="4" name="Slide Number Placeholder 3"/>
          <p:cNvSpPr>
            <a:spLocks noGrp="1"/>
          </p:cNvSpPr>
          <p:nvPr>
            <p:ph type="sldNum" sz="quarter" idx="10"/>
          </p:nvPr>
        </p:nvSpPr>
        <p:spPr/>
        <p:txBody>
          <a:bodyPr/>
          <a:lstStyle/>
          <a:p>
            <a:pPr>
              <a:defRPr/>
            </a:pPr>
            <a:fld id="{460DBBD1-181E-744E-89E7-45F0EE4D9123}" type="slidenum">
              <a:rPr lang="en-US" smtClean="0"/>
              <a:pPr>
                <a:defRPr/>
              </a:pPr>
              <a:t>26</a:t>
            </a:fld>
            <a:endParaRPr lang="en-US"/>
          </a:p>
        </p:txBody>
      </p:sp>
      <p:sp>
        <p:nvSpPr>
          <p:cNvPr id="5" name="Date Placeholder 4"/>
          <p:cNvSpPr>
            <a:spLocks noGrp="1"/>
          </p:cNvSpPr>
          <p:nvPr>
            <p:ph type="dt" idx="11"/>
          </p:nvPr>
        </p:nvSpPr>
        <p:spPr/>
        <p:txBody>
          <a:bodyPr/>
          <a:lstStyle/>
          <a:p>
            <a:pPr>
              <a:defRPr/>
            </a:pPr>
            <a:fld id="{6D67C983-AE6F-4E1E-BC22-C600BB1FB1EC}" type="datetime1">
              <a:rPr lang="en-US" smtClean="0"/>
              <a:t>8/23/2023</a:t>
            </a:fld>
            <a:endParaRPr lang="en-US"/>
          </a:p>
        </p:txBody>
      </p:sp>
      <p:sp>
        <p:nvSpPr>
          <p:cNvPr id="6" name="Header Placeholder 5"/>
          <p:cNvSpPr>
            <a:spLocks noGrp="1"/>
          </p:cNvSpPr>
          <p:nvPr>
            <p:ph type="hdr" sz="quarter" idx="12"/>
          </p:nvPr>
        </p:nvSpPr>
        <p:spPr/>
        <p:txBody>
          <a:bodyPr/>
          <a:lstStyle/>
          <a:p>
            <a:pPr>
              <a:defRPr/>
            </a:pPr>
            <a:r>
              <a:rPr lang="en-US"/>
              <a:t>Software Engineering - CO3001</a:t>
            </a:r>
          </a:p>
        </p:txBody>
      </p:sp>
    </p:spTree>
    <p:extLst>
      <p:ext uri="{BB962C8B-B14F-4D97-AF65-F5344CB8AC3E}">
        <p14:creationId xmlns:p14="http://schemas.microsoft.com/office/powerpoint/2010/main" val="3301717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60DBBD1-181E-744E-89E7-45F0EE4D9123}" type="slidenum">
              <a:rPr lang="en-US" smtClean="0"/>
              <a:pPr>
                <a:defRPr/>
              </a:pPr>
              <a:t>29</a:t>
            </a:fld>
            <a:endParaRPr lang="en-US"/>
          </a:p>
        </p:txBody>
      </p:sp>
      <p:sp>
        <p:nvSpPr>
          <p:cNvPr id="5" name="Date Placeholder 4"/>
          <p:cNvSpPr>
            <a:spLocks noGrp="1"/>
          </p:cNvSpPr>
          <p:nvPr>
            <p:ph type="dt" idx="11"/>
          </p:nvPr>
        </p:nvSpPr>
        <p:spPr/>
        <p:txBody>
          <a:bodyPr/>
          <a:lstStyle/>
          <a:p>
            <a:pPr>
              <a:defRPr/>
            </a:pPr>
            <a:fld id="{63CD2ECC-99DF-474D-B76D-C6214A6AE59C}" type="datetime1">
              <a:rPr lang="en-US" smtClean="0"/>
              <a:t>8/23/2023</a:t>
            </a:fld>
            <a:endParaRPr lang="en-US"/>
          </a:p>
        </p:txBody>
      </p:sp>
      <p:sp>
        <p:nvSpPr>
          <p:cNvPr id="6" name="Header Placeholder 5"/>
          <p:cNvSpPr>
            <a:spLocks noGrp="1"/>
          </p:cNvSpPr>
          <p:nvPr>
            <p:ph type="hdr" sz="quarter" idx="12"/>
          </p:nvPr>
        </p:nvSpPr>
        <p:spPr/>
        <p:txBody>
          <a:bodyPr/>
          <a:lstStyle/>
          <a:p>
            <a:pPr>
              <a:defRPr/>
            </a:pPr>
            <a:r>
              <a:rPr lang="en-US"/>
              <a:t>Software Engineering - CO3001</a:t>
            </a:r>
          </a:p>
        </p:txBody>
      </p:sp>
    </p:spTree>
    <p:extLst>
      <p:ext uri="{BB962C8B-B14F-4D97-AF65-F5344CB8AC3E}">
        <p14:creationId xmlns:p14="http://schemas.microsoft.com/office/powerpoint/2010/main" val="26639721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r>
              <a:rPr lang="en-GB" dirty="0"/>
              <a:t>Involves technical staff working with customers to find out about the application domain, the services that the system should provide and the system’s operational constraints.</a:t>
            </a:r>
          </a:p>
          <a:p>
            <a:r>
              <a:rPr lang="en-GB" dirty="0"/>
              <a:t>May involve end-users, managers, engineers involved in maintenance, domain experts, trade unions, etc. These are called stakeholders.</a:t>
            </a:r>
          </a:p>
          <a:p>
            <a:r>
              <a:rPr lang="en-US" dirty="0"/>
              <a:t>Software engineers work with a range of system stakeholders to find out about the application domain, the services that the system should provide, the required system performance, hardware constraints, other systems, etc.</a:t>
            </a:r>
          </a:p>
          <a:p>
            <a:r>
              <a:rPr lang="en-US" dirty="0"/>
              <a:t>Stages include:</a:t>
            </a:r>
          </a:p>
          <a:p>
            <a:pPr marL="628650" lvl="1" indent="-171450">
              <a:buFont typeface="Arial" panose="020B0604020202020204" pitchFamily="34" charset="0"/>
              <a:buChar char="•"/>
            </a:pPr>
            <a:r>
              <a:rPr lang="en-US" dirty="0"/>
              <a:t>Requirements discovery,</a:t>
            </a:r>
          </a:p>
          <a:p>
            <a:pPr marL="628650" lvl="1" indent="-171450">
              <a:buFont typeface="Arial" panose="020B0604020202020204" pitchFamily="34" charset="0"/>
              <a:buChar char="•"/>
            </a:pPr>
            <a:r>
              <a:rPr lang="en-US" dirty="0"/>
              <a:t>Requirements classification and organization,</a:t>
            </a:r>
          </a:p>
          <a:p>
            <a:pPr marL="628650" lvl="1" indent="-171450">
              <a:buFont typeface="Arial" panose="020B0604020202020204" pitchFamily="34" charset="0"/>
              <a:buChar char="•"/>
            </a:pPr>
            <a:r>
              <a:rPr lang="en-US" dirty="0"/>
              <a:t>Requirements prioritization and negotiation,</a:t>
            </a:r>
          </a:p>
          <a:p>
            <a:pPr marL="628650" lvl="1" indent="-171450">
              <a:buFont typeface="Arial" panose="020B0604020202020204" pitchFamily="34" charset="0"/>
              <a:buChar char="•"/>
            </a:pPr>
            <a:r>
              <a:rPr lang="en-US" dirty="0"/>
              <a:t>Requirements specification.</a:t>
            </a:r>
          </a:p>
          <a:p>
            <a:endParaRPr lang="en-US" dirty="0"/>
          </a:p>
        </p:txBody>
      </p:sp>
      <p:sp>
        <p:nvSpPr>
          <p:cNvPr id="4" name="Slide Number Placeholder 3"/>
          <p:cNvSpPr>
            <a:spLocks noGrp="1"/>
          </p:cNvSpPr>
          <p:nvPr>
            <p:ph type="sldNum" sz="quarter" idx="10"/>
          </p:nvPr>
        </p:nvSpPr>
        <p:spPr/>
        <p:txBody>
          <a:bodyPr/>
          <a:lstStyle/>
          <a:p>
            <a:pPr>
              <a:defRPr/>
            </a:pPr>
            <a:fld id="{460DBBD1-181E-744E-89E7-45F0EE4D9123}" type="slidenum">
              <a:rPr lang="en-US" smtClean="0"/>
              <a:pPr>
                <a:defRPr/>
              </a:pPr>
              <a:t>30</a:t>
            </a:fld>
            <a:endParaRPr lang="en-US"/>
          </a:p>
        </p:txBody>
      </p:sp>
      <p:sp>
        <p:nvSpPr>
          <p:cNvPr id="5" name="Date Placeholder 4"/>
          <p:cNvSpPr>
            <a:spLocks noGrp="1"/>
          </p:cNvSpPr>
          <p:nvPr>
            <p:ph type="dt" idx="11"/>
          </p:nvPr>
        </p:nvSpPr>
        <p:spPr/>
        <p:txBody>
          <a:bodyPr/>
          <a:lstStyle/>
          <a:p>
            <a:pPr>
              <a:defRPr/>
            </a:pPr>
            <a:fld id="{3CD34CD6-1878-4365-88EC-2EB2FA73A8FB}" type="datetime1">
              <a:rPr lang="en-US" smtClean="0"/>
              <a:t>8/23/2023</a:t>
            </a:fld>
            <a:endParaRPr lang="en-US"/>
          </a:p>
        </p:txBody>
      </p:sp>
      <p:sp>
        <p:nvSpPr>
          <p:cNvPr id="6" name="Header Placeholder 5"/>
          <p:cNvSpPr>
            <a:spLocks noGrp="1"/>
          </p:cNvSpPr>
          <p:nvPr>
            <p:ph type="hdr" sz="quarter" idx="12"/>
          </p:nvPr>
        </p:nvSpPr>
        <p:spPr/>
        <p:txBody>
          <a:bodyPr/>
          <a:lstStyle/>
          <a:p>
            <a:pPr>
              <a:defRPr/>
            </a:pPr>
            <a:r>
              <a:rPr lang="en-US"/>
              <a:t>Software Engineering - CO3001</a:t>
            </a:r>
          </a:p>
        </p:txBody>
      </p:sp>
    </p:spTree>
    <p:extLst>
      <p:ext uri="{BB962C8B-B14F-4D97-AF65-F5344CB8AC3E}">
        <p14:creationId xmlns:p14="http://schemas.microsoft.com/office/powerpoint/2010/main" val="31872557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ＭＳ Ｐゴシック" charset="-128"/>
                <a:cs typeface="ＭＳ Ｐゴシック" charset="-128"/>
              </a:rPr>
              <a:t>Stakeholders often don’t know what they want from a computer system except in the most general terms; they may find it difficult to articulate what they want the system to do; they may make unrealistic demands because they don’t know what is and isn’t feasible.</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ＭＳ Ｐゴシック" charset="-128"/>
                <a:cs typeface="ＭＳ Ｐゴシック" charset="-128"/>
              </a:rPr>
              <a:t>Stakeholders in a system naturally express requirements in their own terms and with implicit knowledge of their own work. Requirements engineers, without experience in the customer’s domain, may not understand these requirements.</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ＭＳ Ｐゴシック" charset="-128"/>
                <a:cs typeface="ＭＳ Ｐゴシック" charset="-128"/>
              </a:rPr>
              <a:t>Different stakeholders have different requirements and they may express these in different ways. Requirements engineers have to discover all potential sources of requirements and discover commonalities and conflict.</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ＭＳ Ｐゴシック" charset="-128"/>
                <a:cs typeface="ＭＳ Ｐゴシック" charset="-128"/>
              </a:rPr>
              <a:t>Political factors may influence the requirements of a system. Managers may demand specific system requirements because these will allow them to increase their influence in the organization.</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ＭＳ Ｐゴシック" charset="-128"/>
                <a:cs typeface="ＭＳ Ｐゴシック" charset="-128"/>
              </a:rPr>
              <a:t>The economic and business environment in which the analysis takes place is dynamic. It inevitably changes during the analysis process. The importance of particular requirements may change. New requirements may emerge from new stakeholders who were not originally consulted.</a:t>
            </a:r>
            <a:endParaRPr lang="en-US" dirty="0"/>
          </a:p>
        </p:txBody>
      </p:sp>
      <p:sp>
        <p:nvSpPr>
          <p:cNvPr id="4" name="Slide Number Placeholder 3"/>
          <p:cNvSpPr>
            <a:spLocks noGrp="1"/>
          </p:cNvSpPr>
          <p:nvPr>
            <p:ph type="sldNum" sz="quarter" idx="10"/>
          </p:nvPr>
        </p:nvSpPr>
        <p:spPr/>
        <p:txBody>
          <a:bodyPr/>
          <a:lstStyle/>
          <a:p>
            <a:pPr>
              <a:defRPr/>
            </a:pPr>
            <a:fld id="{460DBBD1-181E-744E-89E7-45F0EE4D9123}" type="slidenum">
              <a:rPr lang="en-US" smtClean="0"/>
              <a:pPr>
                <a:defRPr/>
              </a:pPr>
              <a:t>31</a:t>
            </a:fld>
            <a:endParaRPr lang="en-US"/>
          </a:p>
        </p:txBody>
      </p:sp>
      <p:sp>
        <p:nvSpPr>
          <p:cNvPr id="5" name="Date Placeholder 4"/>
          <p:cNvSpPr>
            <a:spLocks noGrp="1"/>
          </p:cNvSpPr>
          <p:nvPr>
            <p:ph type="dt" idx="11"/>
          </p:nvPr>
        </p:nvSpPr>
        <p:spPr/>
        <p:txBody>
          <a:bodyPr/>
          <a:lstStyle/>
          <a:p>
            <a:pPr>
              <a:defRPr/>
            </a:pPr>
            <a:fld id="{E6C58D53-ADE6-46F5-A025-2714EF6DEBDD}" type="datetime1">
              <a:rPr lang="en-US" smtClean="0"/>
              <a:t>8/23/2023</a:t>
            </a:fld>
            <a:endParaRPr lang="en-US"/>
          </a:p>
        </p:txBody>
      </p:sp>
      <p:sp>
        <p:nvSpPr>
          <p:cNvPr id="6" name="Header Placeholder 5"/>
          <p:cNvSpPr>
            <a:spLocks noGrp="1"/>
          </p:cNvSpPr>
          <p:nvPr>
            <p:ph type="hdr" sz="quarter" idx="12"/>
          </p:nvPr>
        </p:nvSpPr>
        <p:spPr/>
        <p:txBody>
          <a:bodyPr/>
          <a:lstStyle/>
          <a:p>
            <a:pPr>
              <a:defRPr/>
            </a:pPr>
            <a:r>
              <a:rPr lang="en-US"/>
              <a:t>Software Engineering - CO3001</a:t>
            </a:r>
          </a:p>
        </p:txBody>
      </p:sp>
    </p:spTree>
    <p:extLst>
      <p:ext uri="{BB962C8B-B14F-4D97-AF65-F5344CB8AC3E}">
        <p14:creationId xmlns:p14="http://schemas.microsoft.com/office/powerpoint/2010/main" val="15098142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normAutofit/>
          </a:bodyPr>
          <a:lstStyle/>
          <a:p>
            <a:r>
              <a:rPr lang="en-US" sz="1200" b="0" i="0" u="none" strike="noStrike" kern="1200" baseline="0" dirty="0">
                <a:solidFill>
                  <a:schemeClr val="tx1"/>
                </a:solidFill>
                <a:latin typeface="+mn-lt"/>
                <a:ea typeface="ＭＳ Ｐゴシック" charset="-128"/>
                <a:cs typeface="ＭＳ Ｐゴシック" charset="-128"/>
              </a:rPr>
              <a:t>1. Requirements discovery </a:t>
            </a:r>
          </a:p>
          <a:p>
            <a:r>
              <a:rPr lang="en-US" sz="1200" b="0" i="0" u="none" strike="noStrike" kern="1200" baseline="0" dirty="0">
                <a:solidFill>
                  <a:schemeClr val="tx1"/>
                </a:solidFill>
                <a:latin typeface="+mn-lt"/>
                <a:ea typeface="ＭＳ Ｐゴシック" charset="-128"/>
                <a:cs typeface="ＭＳ Ｐゴシック" charset="-128"/>
              </a:rPr>
              <a:t>This is the process of interacting with stakeholders of the system to discover their requirements. Domain requirements from stakeholders and documentation are also discovered during this activity. There are several complementary techniques that can be used for requirements discovery.</a:t>
            </a:r>
          </a:p>
          <a:p>
            <a:r>
              <a:rPr lang="en-US" sz="1200" b="0" i="0" u="none" strike="noStrike" kern="1200" baseline="0" dirty="0">
                <a:solidFill>
                  <a:schemeClr val="tx1"/>
                </a:solidFill>
                <a:latin typeface="+mn-lt"/>
                <a:ea typeface="ＭＳ Ｐゴシック" charset="-128"/>
                <a:cs typeface="ＭＳ Ｐゴシック" charset="-128"/>
              </a:rPr>
              <a:t>2. Requirements classification and organization </a:t>
            </a:r>
          </a:p>
          <a:p>
            <a:r>
              <a:rPr lang="en-US" sz="1200" b="0" i="0" u="none" strike="noStrike" kern="1200" baseline="0" dirty="0">
                <a:solidFill>
                  <a:schemeClr val="tx1"/>
                </a:solidFill>
                <a:latin typeface="+mn-lt"/>
                <a:ea typeface="ＭＳ Ｐゴシック" charset="-128"/>
                <a:cs typeface="ＭＳ Ｐゴシック" charset="-128"/>
              </a:rPr>
              <a:t>This activity takes the unstructured collection of requirements, groups related requirements, and organizes them into coherent clusters. The most common way of grouping requirements is to use a model of the system architecture to identify sub-systems and to associate requirements with each sub-system. In practice, requirements engineering and architectural design cannot be completely separate activities.</a:t>
            </a:r>
          </a:p>
          <a:p>
            <a:r>
              <a:rPr lang="en-US" sz="1200" b="0" i="0" u="none" strike="noStrike" kern="1200" baseline="0" dirty="0">
                <a:solidFill>
                  <a:schemeClr val="tx1"/>
                </a:solidFill>
                <a:latin typeface="+mn-lt"/>
                <a:ea typeface="ＭＳ Ｐゴシック" charset="-128"/>
                <a:cs typeface="ＭＳ Ｐゴシック" charset="-128"/>
              </a:rPr>
              <a:t>3. Requirements prioritization and negotiation </a:t>
            </a:r>
          </a:p>
          <a:p>
            <a:r>
              <a:rPr lang="en-US" sz="1200" b="0" i="0" u="none" strike="noStrike" kern="1200" baseline="0" dirty="0">
                <a:solidFill>
                  <a:schemeClr val="tx1"/>
                </a:solidFill>
                <a:latin typeface="+mn-lt"/>
                <a:ea typeface="ＭＳ Ｐゴシック" charset="-128"/>
                <a:cs typeface="ＭＳ Ｐゴシック" charset="-128"/>
              </a:rPr>
              <a:t>Inevitably, when multiple stakeholders are involved, requirements will conflict. This activity is concerned with prioritizing requirements and finding and resolving requirements conflicts through negotiation. Usually, stakeholders have to meet to resolve differences and agree on compromise requirements.</a:t>
            </a:r>
          </a:p>
          <a:p>
            <a:r>
              <a:rPr lang="en-US" sz="1200" b="0" i="0" u="none" strike="noStrike" kern="1200" baseline="0" dirty="0">
                <a:solidFill>
                  <a:schemeClr val="tx1"/>
                </a:solidFill>
                <a:latin typeface="+mn-lt"/>
                <a:ea typeface="ＭＳ Ｐゴシック" charset="-128"/>
                <a:cs typeface="ＭＳ Ｐゴシック" charset="-128"/>
              </a:rPr>
              <a:t>4. Requirements specification </a:t>
            </a:r>
          </a:p>
          <a:p>
            <a:r>
              <a:rPr lang="en-US" sz="1200" b="0" i="0" u="none" strike="noStrike" kern="1200" baseline="0" dirty="0">
                <a:solidFill>
                  <a:schemeClr val="tx1"/>
                </a:solidFill>
                <a:latin typeface="+mn-lt"/>
                <a:ea typeface="ＭＳ Ｐゴシック" charset="-128"/>
                <a:cs typeface="ＭＳ Ｐゴシック" charset="-128"/>
              </a:rPr>
              <a:t>The requirements are documented and input into the next round of the spiral. Formal or informal requirements documents may be produced.</a:t>
            </a:r>
            <a:endParaRPr lang="en-US" i="0" dirty="0"/>
          </a:p>
        </p:txBody>
      </p:sp>
      <p:sp>
        <p:nvSpPr>
          <p:cNvPr id="4" name="Slide Number Placeholder 3"/>
          <p:cNvSpPr>
            <a:spLocks noGrp="1"/>
          </p:cNvSpPr>
          <p:nvPr>
            <p:ph type="sldNum" sz="quarter" idx="10"/>
          </p:nvPr>
        </p:nvSpPr>
        <p:spPr/>
        <p:txBody>
          <a:bodyPr/>
          <a:lstStyle/>
          <a:p>
            <a:pPr>
              <a:defRPr/>
            </a:pPr>
            <a:fld id="{460DBBD1-181E-744E-89E7-45F0EE4D9123}" type="slidenum">
              <a:rPr lang="en-US" smtClean="0"/>
              <a:pPr>
                <a:defRPr/>
              </a:pPr>
              <a:t>32</a:t>
            </a:fld>
            <a:endParaRPr lang="en-US"/>
          </a:p>
        </p:txBody>
      </p:sp>
      <p:sp>
        <p:nvSpPr>
          <p:cNvPr id="5" name="Date Placeholder 4"/>
          <p:cNvSpPr>
            <a:spLocks noGrp="1"/>
          </p:cNvSpPr>
          <p:nvPr>
            <p:ph type="dt" idx="11"/>
          </p:nvPr>
        </p:nvSpPr>
        <p:spPr/>
        <p:txBody>
          <a:bodyPr/>
          <a:lstStyle/>
          <a:p>
            <a:pPr>
              <a:defRPr/>
            </a:pPr>
            <a:fld id="{2900C54A-A715-42C5-9CE6-071D4B2D25CE}" type="datetime1">
              <a:rPr lang="en-US" smtClean="0"/>
              <a:t>8/23/2023</a:t>
            </a:fld>
            <a:endParaRPr lang="en-US"/>
          </a:p>
        </p:txBody>
      </p:sp>
      <p:sp>
        <p:nvSpPr>
          <p:cNvPr id="6" name="Header Placeholder 5"/>
          <p:cNvSpPr>
            <a:spLocks noGrp="1"/>
          </p:cNvSpPr>
          <p:nvPr>
            <p:ph type="hdr" sz="quarter" idx="12"/>
          </p:nvPr>
        </p:nvSpPr>
        <p:spPr/>
        <p:txBody>
          <a:bodyPr/>
          <a:lstStyle/>
          <a:p>
            <a:pPr>
              <a:defRPr/>
            </a:pPr>
            <a:r>
              <a:rPr lang="en-US"/>
              <a:t>Software Engineering - CO3001</a:t>
            </a:r>
          </a:p>
        </p:txBody>
      </p:sp>
    </p:spTree>
    <p:extLst>
      <p:ext uri="{BB962C8B-B14F-4D97-AF65-F5344CB8AC3E}">
        <p14:creationId xmlns:p14="http://schemas.microsoft.com/office/powerpoint/2010/main" val="14545108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r>
              <a:rPr lang="en-US" dirty="0"/>
              <a:t>Requirement discovery</a:t>
            </a:r>
            <a:r>
              <a:rPr lang="en-US" baseline="0" dirty="0"/>
              <a:t> = </a:t>
            </a:r>
            <a:r>
              <a:rPr lang="en-US" dirty="0"/>
              <a:t>The process of gathering information about the required and existing systems and distilling the user and system requirements from this information.</a:t>
            </a:r>
          </a:p>
          <a:p>
            <a:r>
              <a:rPr lang="en-US" dirty="0"/>
              <a:t>Interaction is with system stakeholders from managers to external regulators.</a:t>
            </a:r>
          </a:p>
          <a:p>
            <a:r>
              <a:rPr lang="en-US" dirty="0"/>
              <a:t>Systems normally have a range of stakeholders.</a:t>
            </a:r>
          </a:p>
          <a:p>
            <a:endParaRPr lang="en-US" dirty="0"/>
          </a:p>
        </p:txBody>
      </p:sp>
      <p:sp>
        <p:nvSpPr>
          <p:cNvPr id="4" name="Slide Number Placeholder 3"/>
          <p:cNvSpPr>
            <a:spLocks noGrp="1"/>
          </p:cNvSpPr>
          <p:nvPr>
            <p:ph type="sldNum" sz="quarter" idx="10"/>
          </p:nvPr>
        </p:nvSpPr>
        <p:spPr/>
        <p:txBody>
          <a:bodyPr/>
          <a:lstStyle/>
          <a:p>
            <a:pPr>
              <a:defRPr/>
            </a:pPr>
            <a:fld id="{460DBBD1-181E-744E-89E7-45F0EE4D9123}" type="slidenum">
              <a:rPr lang="en-US" smtClean="0"/>
              <a:pPr>
                <a:defRPr/>
              </a:pPr>
              <a:t>33</a:t>
            </a:fld>
            <a:endParaRPr lang="en-US"/>
          </a:p>
        </p:txBody>
      </p:sp>
      <p:sp>
        <p:nvSpPr>
          <p:cNvPr id="5" name="Date Placeholder 4"/>
          <p:cNvSpPr>
            <a:spLocks noGrp="1"/>
          </p:cNvSpPr>
          <p:nvPr>
            <p:ph type="dt" idx="11"/>
          </p:nvPr>
        </p:nvSpPr>
        <p:spPr/>
        <p:txBody>
          <a:bodyPr/>
          <a:lstStyle/>
          <a:p>
            <a:pPr>
              <a:defRPr/>
            </a:pPr>
            <a:fld id="{2BEF30AA-A1D6-4F10-91D6-8C44FC2D1735}" type="datetime1">
              <a:rPr lang="en-US" smtClean="0"/>
              <a:t>8/23/2023</a:t>
            </a:fld>
            <a:endParaRPr lang="en-US"/>
          </a:p>
        </p:txBody>
      </p:sp>
      <p:sp>
        <p:nvSpPr>
          <p:cNvPr id="6" name="Header Placeholder 5"/>
          <p:cNvSpPr>
            <a:spLocks noGrp="1"/>
          </p:cNvSpPr>
          <p:nvPr>
            <p:ph type="hdr" sz="quarter" idx="12"/>
          </p:nvPr>
        </p:nvSpPr>
        <p:spPr/>
        <p:txBody>
          <a:bodyPr/>
          <a:lstStyle/>
          <a:p>
            <a:pPr>
              <a:defRPr/>
            </a:pPr>
            <a:r>
              <a:rPr lang="en-US"/>
              <a:t>Software Engineering - CO3001</a:t>
            </a:r>
          </a:p>
        </p:txBody>
      </p:sp>
    </p:spTree>
    <p:extLst>
      <p:ext uri="{BB962C8B-B14F-4D97-AF65-F5344CB8AC3E}">
        <p14:creationId xmlns:p14="http://schemas.microsoft.com/office/powerpoint/2010/main" val="3813574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normAutofit fontScale="92500" lnSpcReduction="20000"/>
          </a:bodyPr>
          <a:lstStyle/>
          <a:p>
            <a:pPr marL="171450" indent="-171450">
              <a:buFont typeface="Arial" panose="020B0604020202020204" pitchFamily="34" charset="0"/>
              <a:buChar char="•"/>
            </a:pPr>
            <a:r>
              <a:rPr lang="en-US" dirty="0"/>
              <a:t>Formal or informal interviews with stakeholders are part of most RE processes.</a:t>
            </a:r>
          </a:p>
          <a:p>
            <a:pPr marL="171450" indent="-171450">
              <a:buFont typeface="Arial" panose="020B0604020202020204" pitchFamily="34" charset="0"/>
              <a:buChar char="•"/>
            </a:pPr>
            <a:r>
              <a:rPr lang="en-US" dirty="0"/>
              <a:t>Types of interview</a:t>
            </a:r>
          </a:p>
          <a:p>
            <a:pPr marL="628650" lvl="1" indent="-171450">
              <a:buFont typeface="Arial" panose="020B0604020202020204" pitchFamily="34" charset="0"/>
              <a:buChar char="•"/>
            </a:pPr>
            <a:r>
              <a:rPr lang="en-US" dirty="0"/>
              <a:t>Closed interviews based on pre-determined list of questions</a:t>
            </a:r>
          </a:p>
          <a:p>
            <a:pPr marL="628650" lvl="1" indent="-171450">
              <a:buFont typeface="Arial" panose="020B0604020202020204" pitchFamily="34" charset="0"/>
              <a:buChar char="•"/>
            </a:pPr>
            <a:r>
              <a:rPr lang="en-US" dirty="0"/>
              <a:t>Open interviews where various issues are explored with stakeholders.</a:t>
            </a:r>
          </a:p>
          <a:p>
            <a:pPr marL="171450" indent="-171450">
              <a:buFont typeface="Arial" panose="020B0604020202020204" pitchFamily="34" charset="0"/>
              <a:buChar char="•"/>
            </a:pPr>
            <a:r>
              <a:rPr lang="en-US" dirty="0"/>
              <a:t>Effective interviewing</a:t>
            </a:r>
          </a:p>
          <a:p>
            <a:pPr marL="628650" lvl="1" indent="-171450">
              <a:buFont typeface="Arial" panose="020B0604020202020204" pitchFamily="34" charset="0"/>
              <a:buChar char="•"/>
            </a:pPr>
            <a:r>
              <a:rPr lang="en-US" dirty="0"/>
              <a:t>Be open-minded, avoid pre-conceived ideas about the requirements and are willing to listen to stakeholders. </a:t>
            </a:r>
            <a:endParaRPr lang="en-GB" dirty="0"/>
          </a:p>
          <a:p>
            <a:pPr marL="628650" lvl="1" indent="-171450">
              <a:buFont typeface="Arial" panose="020B0604020202020204" pitchFamily="34" charset="0"/>
              <a:buChar char="•"/>
            </a:pPr>
            <a:r>
              <a:rPr lang="en-US" dirty="0"/>
              <a:t>Prompt the interviewee to get discussions going using a springboard question, a requirements proposal, or by working together on a prototype system. </a:t>
            </a:r>
          </a:p>
          <a:p>
            <a:pPr marL="171450" indent="-171450">
              <a:buFont typeface="Arial" panose="020B0604020202020204" pitchFamily="34" charset="0"/>
              <a:buChar char="•"/>
            </a:pPr>
            <a:r>
              <a:rPr lang="en-US" dirty="0"/>
              <a:t>In practice</a:t>
            </a:r>
          </a:p>
          <a:p>
            <a:pPr marL="628650" lvl="1" indent="-171450">
              <a:buFont typeface="Arial" panose="020B0604020202020204" pitchFamily="34" charset="0"/>
              <a:buChar char="•"/>
            </a:pPr>
            <a:r>
              <a:rPr lang="en-US" dirty="0"/>
              <a:t>Normally a mix of closed and open-ended interviewing.</a:t>
            </a:r>
          </a:p>
          <a:p>
            <a:pPr marL="628650" lvl="1" indent="-171450">
              <a:buFont typeface="Arial" panose="020B0604020202020204" pitchFamily="34" charset="0"/>
              <a:buChar char="•"/>
            </a:pPr>
            <a:r>
              <a:rPr lang="en-US" dirty="0"/>
              <a:t>Interviews are good for getting an overall understanding of what stakeholders do and how they might interact with the system.</a:t>
            </a:r>
          </a:p>
          <a:p>
            <a:pPr marL="628650" lvl="1" indent="-171450">
              <a:buFont typeface="Arial" panose="020B0604020202020204" pitchFamily="34" charset="0"/>
              <a:buChar char="•"/>
            </a:pPr>
            <a:r>
              <a:rPr lang="en-US" dirty="0"/>
              <a:t>Interviews are not good for understanding domain requirements</a:t>
            </a:r>
          </a:p>
          <a:p>
            <a:pPr marL="1085850" lvl="2" indent="-171450">
              <a:buFont typeface="Arial" panose="020B0604020202020204" pitchFamily="34" charset="0"/>
              <a:buChar char="•"/>
            </a:pPr>
            <a:r>
              <a:rPr lang="en-US" dirty="0"/>
              <a:t>Requirements engineers cannot understand specific domain terminology;</a:t>
            </a:r>
          </a:p>
          <a:p>
            <a:pPr marL="1085850" lvl="2" indent="-171450">
              <a:buFont typeface="Arial" panose="020B0604020202020204" pitchFamily="34" charset="0"/>
              <a:buChar char="•"/>
            </a:pPr>
            <a:r>
              <a:rPr lang="en-US" dirty="0"/>
              <a:t>Some domain knowledge is so familiar that people find it hard to articulate or think that it isn’t worth articulating.</a:t>
            </a:r>
          </a:p>
          <a:p>
            <a:pPr marL="171450" lvl="0" indent="-171450">
              <a:buFont typeface="Arial" panose="020B0604020202020204" pitchFamily="34" charset="0"/>
              <a:buChar char="•"/>
            </a:pPr>
            <a:r>
              <a:rPr lang="en-US" dirty="0"/>
              <a:t>Problems with interviews</a:t>
            </a:r>
          </a:p>
          <a:p>
            <a:pPr marL="628650" lvl="1" indent="-171450">
              <a:lnSpc>
                <a:spcPct val="90000"/>
              </a:lnSpc>
              <a:buFont typeface="Arial" charset="0"/>
              <a:buChar char="•"/>
            </a:pPr>
            <a:r>
              <a:rPr lang="en-US" dirty="0"/>
              <a:t>Application specialists may use language to describe their work that isn’t easy for the requirements engineer to understand.</a:t>
            </a:r>
          </a:p>
          <a:p>
            <a:pPr marL="628650" lvl="1" indent="-171450">
              <a:lnSpc>
                <a:spcPct val="90000"/>
              </a:lnSpc>
              <a:buFont typeface="Arial" charset="0"/>
              <a:buChar char="•"/>
            </a:pPr>
            <a:r>
              <a:rPr lang="en-US" dirty="0"/>
              <a:t>Interviews are not good for understanding domain requirements</a:t>
            </a:r>
          </a:p>
          <a:p>
            <a:pPr marL="1085850" lvl="2" indent="-171450">
              <a:lnSpc>
                <a:spcPct val="90000"/>
              </a:lnSpc>
              <a:buFont typeface="Arial" charset="0"/>
              <a:buChar char="•"/>
            </a:pPr>
            <a:r>
              <a:rPr lang="en-US" dirty="0"/>
              <a:t>Requirements engineers cannot understand specific domain terminology;</a:t>
            </a:r>
          </a:p>
          <a:p>
            <a:pPr marL="1085850" lvl="2" indent="-171450">
              <a:lnSpc>
                <a:spcPct val="90000"/>
              </a:lnSpc>
              <a:buFont typeface="Arial" charset="0"/>
              <a:buChar char="•"/>
            </a:pPr>
            <a:r>
              <a:rPr lang="en-US" dirty="0"/>
              <a:t>Some domain knowledge is so familiar that people find it hard to articulate or think that it isn’t worth articulating.</a:t>
            </a:r>
          </a:p>
          <a:p>
            <a:pPr marL="171450" lvl="0" indent="-171450">
              <a:lnSpc>
                <a:spcPct val="90000"/>
              </a:lnSpc>
              <a:buFont typeface="Arial" charset="0"/>
              <a:buChar char="•"/>
            </a:pPr>
            <a:endParaRPr lang="en-US" dirty="0"/>
          </a:p>
        </p:txBody>
      </p:sp>
      <p:sp>
        <p:nvSpPr>
          <p:cNvPr id="4" name="Slide Number Placeholder 3"/>
          <p:cNvSpPr>
            <a:spLocks noGrp="1"/>
          </p:cNvSpPr>
          <p:nvPr>
            <p:ph type="sldNum" sz="quarter" idx="10"/>
          </p:nvPr>
        </p:nvSpPr>
        <p:spPr/>
        <p:txBody>
          <a:bodyPr/>
          <a:lstStyle/>
          <a:p>
            <a:pPr>
              <a:defRPr/>
            </a:pPr>
            <a:fld id="{460DBBD1-181E-744E-89E7-45F0EE4D9123}" type="slidenum">
              <a:rPr lang="en-US" smtClean="0"/>
              <a:pPr>
                <a:defRPr/>
              </a:pPr>
              <a:t>34</a:t>
            </a:fld>
            <a:endParaRPr lang="en-US"/>
          </a:p>
        </p:txBody>
      </p:sp>
      <p:sp>
        <p:nvSpPr>
          <p:cNvPr id="5" name="Date Placeholder 4"/>
          <p:cNvSpPr>
            <a:spLocks noGrp="1"/>
          </p:cNvSpPr>
          <p:nvPr>
            <p:ph type="dt" idx="11"/>
          </p:nvPr>
        </p:nvSpPr>
        <p:spPr/>
        <p:txBody>
          <a:bodyPr/>
          <a:lstStyle/>
          <a:p>
            <a:pPr>
              <a:defRPr/>
            </a:pPr>
            <a:fld id="{C5A6904F-EEF2-4DDD-9882-1022486B2338}" type="datetime1">
              <a:rPr lang="en-US" smtClean="0"/>
              <a:t>8/23/2023</a:t>
            </a:fld>
            <a:endParaRPr lang="en-US"/>
          </a:p>
        </p:txBody>
      </p:sp>
      <p:sp>
        <p:nvSpPr>
          <p:cNvPr id="6" name="Header Placeholder 5"/>
          <p:cNvSpPr>
            <a:spLocks noGrp="1"/>
          </p:cNvSpPr>
          <p:nvPr>
            <p:ph type="hdr" sz="quarter" idx="12"/>
          </p:nvPr>
        </p:nvSpPr>
        <p:spPr/>
        <p:txBody>
          <a:bodyPr/>
          <a:lstStyle/>
          <a:p>
            <a:pPr>
              <a:defRPr/>
            </a:pPr>
            <a:r>
              <a:rPr lang="en-US"/>
              <a:t>Software Engineering - CO3001</a:t>
            </a:r>
          </a:p>
        </p:txBody>
      </p:sp>
    </p:spTree>
    <p:extLst>
      <p:ext uri="{BB962C8B-B14F-4D97-AF65-F5344CB8AC3E}">
        <p14:creationId xmlns:p14="http://schemas.microsoft.com/office/powerpoint/2010/main" val="32816402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mn-lt"/>
                <a:ea typeface="ＭＳ Ｐゴシック" charset="-128"/>
                <a:cs typeface="ＭＳ Ｐゴシック" charset="-128"/>
              </a:rPr>
              <a:t>Ethnography is an observational technique that can be used to understand operational processes and help derive support requirements for these processes</a:t>
            </a:r>
          </a:p>
          <a:p>
            <a:pPr marL="171450" indent="-171450">
              <a:buFont typeface="Arial" panose="020B0604020202020204" pitchFamily="34" charset="0"/>
              <a:buChar char="•"/>
            </a:pPr>
            <a:r>
              <a:rPr lang="en-GB" dirty="0"/>
              <a:t>Ethnographic studies have shown that work is usually richer and more complex than suggested by simple system models.</a:t>
            </a:r>
          </a:p>
          <a:p>
            <a:pPr marL="171450" indent="-171450">
              <a:buFont typeface="Arial" panose="020B0604020202020204" pitchFamily="34" charset="0"/>
              <a:buChar char="•"/>
            </a:pPr>
            <a:r>
              <a:rPr lang="en-GB" dirty="0"/>
              <a:t>Scope of ethnography</a:t>
            </a:r>
          </a:p>
          <a:p>
            <a:pPr marL="628650" lvl="1" indent="-171450">
              <a:buFont typeface="Arial" panose="020B0604020202020204" pitchFamily="34" charset="0"/>
              <a:buChar char="•"/>
            </a:pPr>
            <a:r>
              <a:rPr lang="en-GB" dirty="0"/>
              <a:t>Requirements that are derived from the way that people actually work rather than the way in which process definitions suggest that they ought to work.</a:t>
            </a:r>
          </a:p>
          <a:p>
            <a:pPr marL="628650" lvl="1" indent="-171450">
              <a:buFont typeface="Arial" panose="020B0604020202020204" pitchFamily="34" charset="0"/>
              <a:buChar char="•"/>
            </a:pPr>
            <a:r>
              <a:rPr lang="en-GB" dirty="0"/>
              <a:t>Requirements that are derived from cooperation and awareness of other people’s activities.</a:t>
            </a:r>
          </a:p>
          <a:p>
            <a:pPr marL="1085850" lvl="2" indent="-171450">
              <a:buFont typeface="Arial" panose="020B0604020202020204" pitchFamily="34" charset="0"/>
              <a:buChar char="•"/>
            </a:pPr>
            <a:r>
              <a:rPr lang="en-GB" dirty="0"/>
              <a:t>Awareness of what other people are doing leads to changes in the ways in which we do things.</a:t>
            </a:r>
          </a:p>
          <a:p>
            <a:pPr marL="628650" lvl="1" indent="-171450">
              <a:buFont typeface="Arial" panose="020B0604020202020204" pitchFamily="34" charset="0"/>
              <a:buChar char="•"/>
            </a:pPr>
            <a:r>
              <a:rPr lang="en-GB" dirty="0"/>
              <a:t>Ethnography is effective for understanding existing processes but cannot identify new features that should be added to a system.</a:t>
            </a:r>
          </a:p>
          <a:p>
            <a:pPr marL="171450" indent="-171450">
              <a:buFont typeface="Arial" charset="0"/>
              <a:buChar char="•"/>
            </a:pPr>
            <a:r>
              <a:rPr lang="en-GB" dirty="0"/>
              <a:t>Focused ethnography</a:t>
            </a:r>
          </a:p>
          <a:p>
            <a:pPr marL="628650" lvl="1" indent="-171450">
              <a:lnSpc>
                <a:spcPct val="90000"/>
              </a:lnSpc>
              <a:buFont typeface="Arial" charset="0"/>
              <a:buChar char="•"/>
            </a:pPr>
            <a:r>
              <a:rPr lang="en-GB" dirty="0"/>
              <a:t>Developed in a project studying the air traffic control process</a:t>
            </a:r>
          </a:p>
          <a:p>
            <a:pPr marL="628650" lvl="1" indent="-171450">
              <a:lnSpc>
                <a:spcPct val="90000"/>
              </a:lnSpc>
              <a:buFont typeface="Arial" charset="0"/>
              <a:buChar char="•"/>
            </a:pPr>
            <a:r>
              <a:rPr lang="en-GB" dirty="0"/>
              <a:t>Combines ethnography with prototyping</a:t>
            </a:r>
          </a:p>
          <a:p>
            <a:pPr marL="628650" lvl="1" indent="-171450">
              <a:lnSpc>
                <a:spcPct val="90000"/>
              </a:lnSpc>
              <a:buFont typeface="Arial" charset="0"/>
              <a:buChar char="•"/>
            </a:pPr>
            <a:r>
              <a:rPr lang="en-GB" dirty="0"/>
              <a:t>Prototype development results in unanswered questions which focus the ethnographic analysis.</a:t>
            </a:r>
          </a:p>
          <a:p>
            <a:pPr marL="628650" lvl="1" indent="-171450">
              <a:lnSpc>
                <a:spcPct val="90000"/>
              </a:lnSpc>
              <a:buFont typeface="Arial" charset="0"/>
              <a:buChar char="•"/>
            </a:pPr>
            <a:r>
              <a:rPr lang="en-GB" dirty="0"/>
              <a:t>The problem with ethnography is that it studies existing practices which may have some historical basis which is no longer relevant.</a:t>
            </a:r>
            <a:endParaRPr lang="en-GB" sz="1200" dirty="0"/>
          </a:p>
          <a:p>
            <a:endParaRPr lang="en-US" dirty="0"/>
          </a:p>
        </p:txBody>
      </p:sp>
      <p:sp>
        <p:nvSpPr>
          <p:cNvPr id="4" name="Slide Number Placeholder 3"/>
          <p:cNvSpPr>
            <a:spLocks noGrp="1"/>
          </p:cNvSpPr>
          <p:nvPr>
            <p:ph type="sldNum" sz="quarter" idx="10"/>
          </p:nvPr>
        </p:nvSpPr>
        <p:spPr/>
        <p:txBody>
          <a:bodyPr/>
          <a:lstStyle/>
          <a:p>
            <a:pPr>
              <a:defRPr/>
            </a:pPr>
            <a:fld id="{460DBBD1-181E-744E-89E7-45F0EE4D9123}" type="slidenum">
              <a:rPr lang="en-US" smtClean="0"/>
              <a:pPr>
                <a:defRPr/>
              </a:pPr>
              <a:t>35</a:t>
            </a:fld>
            <a:endParaRPr lang="en-US"/>
          </a:p>
        </p:txBody>
      </p:sp>
      <p:sp>
        <p:nvSpPr>
          <p:cNvPr id="5" name="Date Placeholder 4"/>
          <p:cNvSpPr>
            <a:spLocks noGrp="1"/>
          </p:cNvSpPr>
          <p:nvPr>
            <p:ph type="dt" idx="11"/>
          </p:nvPr>
        </p:nvSpPr>
        <p:spPr/>
        <p:txBody>
          <a:bodyPr/>
          <a:lstStyle/>
          <a:p>
            <a:pPr>
              <a:defRPr/>
            </a:pPr>
            <a:fld id="{1DB503D7-2B67-4C42-8120-072351B7B7A6}" type="datetime1">
              <a:rPr lang="en-US" smtClean="0"/>
              <a:t>8/23/2023</a:t>
            </a:fld>
            <a:endParaRPr lang="en-US"/>
          </a:p>
        </p:txBody>
      </p:sp>
      <p:sp>
        <p:nvSpPr>
          <p:cNvPr id="6" name="Header Placeholder 5"/>
          <p:cNvSpPr>
            <a:spLocks noGrp="1"/>
          </p:cNvSpPr>
          <p:nvPr>
            <p:ph type="hdr" sz="quarter" idx="12"/>
          </p:nvPr>
        </p:nvSpPr>
        <p:spPr/>
        <p:txBody>
          <a:bodyPr/>
          <a:lstStyle/>
          <a:p>
            <a:pPr>
              <a:defRPr/>
            </a:pPr>
            <a:r>
              <a:rPr lang="en-US"/>
              <a:t>Software Engineering - CO3001</a:t>
            </a:r>
          </a:p>
        </p:txBody>
      </p:sp>
    </p:spTree>
    <p:extLst>
      <p:ext uri="{BB962C8B-B14F-4D97-AF65-F5344CB8AC3E}">
        <p14:creationId xmlns:p14="http://schemas.microsoft.com/office/powerpoint/2010/main" val="4159007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60DBBD1-181E-744E-89E7-45F0EE4D9123}" type="slidenum">
              <a:rPr lang="en-US" smtClean="0"/>
              <a:pPr>
                <a:defRPr/>
              </a:pPr>
              <a:t>3</a:t>
            </a:fld>
            <a:endParaRPr lang="en-US"/>
          </a:p>
        </p:txBody>
      </p:sp>
      <p:sp>
        <p:nvSpPr>
          <p:cNvPr id="5" name="Date Placeholder 4"/>
          <p:cNvSpPr>
            <a:spLocks noGrp="1"/>
          </p:cNvSpPr>
          <p:nvPr>
            <p:ph type="dt" idx="11"/>
          </p:nvPr>
        </p:nvSpPr>
        <p:spPr/>
        <p:txBody>
          <a:bodyPr/>
          <a:lstStyle/>
          <a:p>
            <a:pPr>
              <a:defRPr/>
            </a:pPr>
            <a:fld id="{63CD2ECC-99DF-474D-B76D-C6214A6AE59C}" type="datetime1">
              <a:rPr lang="en-US" smtClean="0"/>
              <a:t>8/23/2023</a:t>
            </a:fld>
            <a:endParaRPr lang="en-US"/>
          </a:p>
        </p:txBody>
      </p:sp>
      <p:sp>
        <p:nvSpPr>
          <p:cNvPr id="6" name="Header Placeholder 5"/>
          <p:cNvSpPr>
            <a:spLocks noGrp="1"/>
          </p:cNvSpPr>
          <p:nvPr>
            <p:ph type="hdr" sz="quarter" idx="12"/>
          </p:nvPr>
        </p:nvSpPr>
        <p:spPr/>
        <p:txBody>
          <a:bodyPr/>
          <a:lstStyle/>
          <a:p>
            <a:pPr>
              <a:defRPr/>
            </a:pPr>
            <a:r>
              <a:rPr lang="en-US"/>
              <a:t>Software Engineering - CO3001</a:t>
            </a:r>
          </a:p>
        </p:txBody>
      </p:sp>
    </p:spTree>
    <p:extLst>
      <p:ext uri="{BB962C8B-B14F-4D97-AF65-F5344CB8AC3E}">
        <p14:creationId xmlns:p14="http://schemas.microsoft.com/office/powerpoint/2010/main" val="17576338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focus group is a representative group of users who convene in a facilitated elicitation activity to generate input and ideas on a product’s functional and quality requirements</a:t>
            </a:r>
          </a:p>
          <a:p>
            <a:endParaRPr lang="en-US" dirty="0"/>
          </a:p>
          <a:p>
            <a:endParaRPr lang="en-US" dirty="0"/>
          </a:p>
          <a:p>
            <a:r>
              <a:rPr lang="en-US" dirty="0"/>
              <a:t>They are particularly valuable if you are developing commercial products and don’t have ready access to end users within your company.</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DDB65A0D-0082-4417-9A10-CCF45A546FBF}" type="slidenum">
              <a:rPr lang="nb-NO" altLang="nb-NO" smtClean="0"/>
              <a:pPr>
                <a:defRPr/>
              </a:pPr>
              <a:t>36</a:t>
            </a:fld>
            <a:endParaRPr lang="nb-NO" altLang="nb-NO"/>
          </a:p>
        </p:txBody>
      </p:sp>
    </p:spTree>
    <p:extLst>
      <p:ext uri="{BB962C8B-B14F-4D97-AF65-F5344CB8AC3E}">
        <p14:creationId xmlns:p14="http://schemas.microsoft.com/office/powerpoint/2010/main" val="34250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60DBBD1-181E-744E-89E7-45F0EE4D9123}" type="slidenum">
              <a:rPr lang="en-US" smtClean="0"/>
              <a:pPr>
                <a:defRPr/>
              </a:pPr>
              <a:t>37</a:t>
            </a:fld>
            <a:endParaRPr lang="en-US"/>
          </a:p>
        </p:txBody>
      </p:sp>
      <p:sp>
        <p:nvSpPr>
          <p:cNvPr id="5" name="Date Placeholder 4"/>
          <p:cNvSpPr>
            <a:spLocks noGrp="1"/>
          </p:cNvSpPr>
          <p:nvPr>
            <p:ph type="dt" idx="11"/>
          </p:nvPr>
        </p:nvSpPr>
        <p:spPr/>
        <p:txBody>
          <a:bodyPr/>
          <a:lstStyle/>
          <a:p>
            <a:pPr>
              <a:defRPr/>
            </a:pPr>
            <a:fld id="{63CD2ECC-99DF-474D-B76D-C6214A6AE59C}" type="datetime1">
              <a:rPr lang="en-US" smtClean="0"/>
              <a:t>8/23/2023</a:t>
            </a:fld>
            <a:endParaRPr lang="en-US"/>
          </a:p>
        </p:txBody>
      </p:sp>
      <p:sp>
        <p:nvSpPr>
          <p:cNvPr id="6" name="Header Placeholder 5"/>
          <p:cNvSpPr>
            <a:spLocks noGrp="1"/>
          </p:cNvSpPr>
          <p:nvPr>
            <p:ph type="hdr" sz="quarter" idx="12"/>
          </p:nvPr>
        </p:nvSpPr>
        <p:spPr/>
        <p:txBody>
          <a:bodyPr/>
          <a:lstStyle/>
          <a:p>
            <a:pPr>
              <a:defRPr/>
            </a:pPr>
            <a:r>
              <a:rPr lang="en-US"/>
              <a:t>Software Engineering - CO3001</a:t>
            </a:r>
          </a:p>
        </p:txBody>
      </p:sp>
    </p:spTree>
    <p:extLst>
      <p:ext uri="{BB962C8B-B14F-4D97-AF65-F5344CB8AC3E}">
        <p14:creationId xmlns:p14="http://schemas.microsoft.com/office/powerpoint/2010/main" val="14494398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Header Placeholder 3"/>
          <p:cNvSpPr>
            <a:spLocks noGrp="1"/>
          </p:cNvSpPr>
          <p:nvPr>
            <p:ph type="hdr" sz="quarter" idx="10"/>
          </p:nvPr>
        </p:nvSpPr>
        <p:spPr/>
        <p:txBody>
          <a:bodyPr/>
          <a:lstStyle/>
          <a:p>
            <a:pPr>
              <a:defRPr/>
            </a:pPr>
            <a:r>
              <a:rPr lang="en-US"/>
              <a:t>Software Engineering - CO3001</a:t>
            </a:r>
          </a:p>
        </p:txBody>
      </p:sp>
      <p:sp>
        <p:nvSpPr>
          <p:cNvPr id="5" name="Date Placeholder 4"/>
          <p:cNvSpPr>
            <a:spLocks noGrp="1"/>
          </p:cNvSpPr>
          <p:nvPr>
            <p:ph type="dt" idx="11"/>
          </p:nvPr>
        </p:nvSpPr>
        <p:spPr/>
        <p:txBody>
          <a:bodyPr/>
          <a:lstStyle/>
          <a:p>
            <a:pPr>
              <a:defRPr/>
            </a:pPr>
            <a:fld id="{7E981EC2-6ED8-4204-A31D-5B7303DEF29A}" type="datetime1">
              <a:rPr lang="en-US" smtClean="0"/>
              <a:t>8/23/2023</a:t>
            </a:fld>
            <a:endParaRPr lang="en-US"/>
          </a:p>
        </p:txBody>
      </p:sp>
      <p:sp>
        <p:nvSpPr>
          <p:cNvPr id="6" name="Slide Number Placeholder 5"/>
          <p:cNvSpPr>
            <a:spLocks noGrp="1"/>
          </p:cNvSpPr>
          <p:nvPr>
            <p:ph type="sldNum" sz="quarter" idx="12"/>
          </p:nvPr>
        </p:nvSpPr>
        <p:spPr/>
        <p:txBody>
          <a:bodyPr/>
          <a:lstStyle/>
          <a:p>
            <a:pPr>
              <a:defRPr/>
            </a:pPr>
            <a:fld id="{460DBBD1-181E-744E-89E7-45F0EE4D9123}" type="slidenum">
              <a:rPr lang="en-US" smtClean="0"/>
              <a:pPr>
                <a:defRPr/>
              </a:pPr>
              <a:t>38</a:t>
            </a:fld>
            <a:endParaRPr lang="en-US"/>
          </a:p>
        </p:txBody>
      </p:sp>
    </p:spTree>
    <p:extLst>
      <p:ext uri="{BB962C8B-B14F-4D97-AF65-F5344CB8AC3E}">
        <p14:creationId xmlns:p14="http://schemas.microsoft.com/office/powerpoint/2010/main" val="39933678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60DBBD1-181E-744E-89E7-45F0EE4D9123}" type="slidenum">
              <a:rPr lang="en-US" smtClean="0"/>
              <a:pPr>
                <a:defRPr/>
              </a:pPr>
              <a:t>39</a:t>
            </a:fld>
            <a:endParaRPr lang="en-US"/>
          </a:p>
        </p:txBody>
      </p:sp>
      <p:sp>
        <p:nvSpPr>
          <p:cNvPr id="5" name="Date Placeholder 4"/>
          <p:cNvSpPr>
            <a:spLocks noGrp="1"/>
          </p:cNvSpPr>
          <p:nvPr>
            <p:ph type="dt" idx="11"/>
          </p:nvPr>
        </p:nvSpPr>
        <p:spPr/>
        <p:txBody>
          <a:bodyPr/>
          <a:lstStyle/>
          <a:p>
            <a:pPr>
              <a:defRPr/>
            </a:pPr>
            <a:fld id="{3E95A37E-8421-4E20-AE08-3C60938F1B42}" type="datetime1">
              <a:rPr lang="en-US" smtClean="0"/>
              <a:t>8/23/2023</a:t>
            </a:fld>
            <a:endParaRPr lang="en-US"/>
          </a:p>
        </p:txBody>
      </p:sp>
      <p:sp>
        <p:nvSpPr>
          <p:cNvPr id="6" name="Header Placeholder 5"/>
          <p:cNvSpPr>
            <a:spLocks noGrp="1"/>
          </p:cNvSpPr>
          <p:nvPr>
            <p:ph type="hdr" sz="quarter" idx="12"/>
          </p:nvPr>
        </p:nvSpPr>
        <p:spPr/>
        <p:txBody>
          <a:bodyPr/>
          <a:lstStyle/>
          <a:p>
            <a:pPr>
              <a:defRPr/>
            </a:pPr>
            <a:r>
              <a:rPr lang="en-US"/>
              <a:t>Software Engineering - CO3001</a:t>
            </a:r>
          </a:p>
        </p:txBody>
      </p:sp>
    </p:spTree>
    <p:extLst>
      <p:ext uri="{BB962C8B-B14F-4D97-AF65-F5344CB8AC3E}">
        <p14:creationId xmlns:p14="http://schemas.microsoft.com/office/powerpoint/2010/main" val="36487367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60DBBD1-181E-744E-89E7-45F0EE4D9123}" type="slidenum">
              <a:rPr lang="en-US" smtClean="0"/>
              <a:pPr>
                <a:defRPr/>
              </a:pPr>
              <a:t>40</a:t>
            </a:fld>
            <a:endParaRPr lang="en-US"/>
          </a:p>
        </p:txBody>
      </p:sp>
      <p:sp>
        <p:nvSpPr>
          <p:cNvPr id="5" name="Date Placeholder 4"/>
          <p:cNvSpPr>
            <a:spLocks noGrp="1"/>
          </p:cNvSpPr>
          <p:nvPr>
            <p:ph type="dt" idx="11"/>
          </p:nvPr>
        </p:nvSpPr>
        <p:spPr/>
        <p:txBody>
          <a:bodyPr/>
          <a:lstStyle/>
          <a:p>
            <a:pPr>
              <a:defRPr/>
            </a:pPr>
            <a:fld id="{63CD2ECC-99DF-474D-B76D-C6214A6AE59C}" type="datetime1">
              <a:rPr lang="en-US" smtClean="0"/>
              <a:t>8/23/2023</a:t>
            </a:fld>
            <a:endParaRPr lang="en-US"/>
          </a:p>
        </p:txBody>
      </p:sp>
      <p:sp>
        <p:nvSpPr>
          <p:cNvPr id="6" name="Header Placeholder 5"/>
          <p:cNvSpPr>
            <a:spLocks noGrp="1"/>
          </p:cNvSpPr>
          <p:nvPr>
            <p:ph type="hdr" sz="quarter" idx="12"/>
          </p:nvPr>
        </p:nvSpPr>
        <p:spPr/>
        <p:txBody>
          <a:bodyPr/>
          <a:lstStyle/>
          <a:p>
            <a:pPr>
              <a:defRPr/>
            </a:pPr>
            <a:r>
              <a:rPr lang="en-US"/>
              <a:t>Software Engineering - CO3001</a:t>
            </a:r>
          </a:p>
        </p:txBody>
      </p:sp>
    </p:spTree>
    <p:extLst>
      <p:ext uri="{BB962C8B-B14F-4D97-AF65-F5344CB8AC3E}">
        <p14:creationId xmlns:p14="http://schemas.microsoft.com/office/powerpoint/2010/main" val="9912793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r>
              <a:rPr lang="en-GB" dirty="0"/>
              <a:t>Use-cases are a kind of scenario that are included in the UML. </a:t>
            </a:r>
          </a:p>
          <a:p>
            <a:r>
              <a:rPr lang="en-GB" dirty="0"/>
              <a:t>Use cases identify the actors in an interaction and which describe the interaction itself.</a:t>
            </a:r>
          </a:p>
          <a:p>
            <a:r>
              <a:rPr lang="en-GB" dirty="0"/>
              <a:t>A set of use cases should describe all possible interactions with the system.</a:t>
            </a:r>
          </a:p>
          <a:p>
            <a:r>
              <a:rPr lang="en-GB" dirty="0"/>
              <a:t>High-level graphical model supplemented by more detailed tabular description (see Chapter 5).</a:t>
            </a:r>
          </a:p>
          <a:p>
            <a:r>
              <a:rPr lang="en-GB" dirty="0"/>
              <a:t>UML sequence diagrams may be used to add detail to use-cases by showing the sequence of event processing in the system.</a:t>
            </a:r>
          </a:p>
          <a:p>
            <a:endParaRPr lang="en-US" dirty="0"/>
          </a:p>
        </p:txBody>
      </p:sp>
      <p:sp>
        <p:nvSpPr>
          <p:cNvPr id="4" name="Slide Number Placeholder 3"/>
          <p:cNvSpPr>
            <a:spLocks noGrp="1"/>
          </p:cNvSpPr>
          <p:nvPr>
            <p:ph type="sldNum" sz="quarter" idx="10"/>
          </p:nvPr>
        </p:nvSpPr>
        <p:spPr/>
        <p:txBody>
          <a:bodyPr/>
          <a:lstStyle/>
          <a:p>
            <a:pPr>
              <a:defRPr/>
            </a:pPr>
            <a:fld id="{460DBBD1-181E-744E-89E7-45F0EE4D9123}" type="slidenum">
              <a:rPr lang="en-US" smtClean="0"/>
              <a:pPr>
                <a:defRPr/>
              </a:pPr>
              <a:t>43</a:t>
            </a:fld>
            <a:endParaRPr lang="en-US"/>
          </a:p>
        </p:txBody>
      </p:sp>
      <p:sp>
        <p:nvSpPr>
          <p:cNvPr id="5" name="Date Placeholder 4"/>
          <p:cNvSpPr>
            <a:spLocks noGrp="1"/>
          </p:cNvSpPr>
          <p:nvPr>
            <p:ph type="dt" idx="11"/>
          </p:nvPr>
        </p:nvSpPr>
        <p:spPr/>
        <p:txBody>
          <a:bodyPr/>
          <a:lstStyle/>
          <a:p>
            <a:pPr>
              <a:defRPr/>
            </a:pPr>
            <a:fld id="{4C0CB37B-D5DF-4C8B-A8D0-9E24DC9F8561}" type="datetime1">
              <a:rPr lang="en-US" smtClean="0"/>
              <a:t>8/23/2023</a:t>
            </a:fld>
            <a:endParaRPr lang="en-US"/>
          </a:p>
        </p:txBody>
      </p:sp>
      <p:sp>
        <p:nvSpPr>
          <p:cNvPr id="6" name="Header Placeholder 5"/>
          <p:cNvSpPr>
            <a:spLocks noGrp="1"/>
          </p:cNvSpPr>
          <p:nvPr>
            <p:ph type="hdr" sz="quarter" idx="12"/>
          </p:nvPr>
        </p:nvSpPr>
        <p:spPr/>
        <p:txBody>
          <a:bodyPr/>
          <a:lstStyle/>
          <a:p>
            <a:pPr>
              <a:defRPr/>
            </a:pPr>
            <a:r>
              <a:rPr lang="en-US"/>
              <a:t>Software Engineering - CO3001</a:t>
            </a:r>
          </a:p>
        </p:txBody>
      </p:sp>
    </p:spTree>
    <p:extLst>
      <p:ext uri="{BB962C8B-B14F-4D97-AF65-F5344CB8AC3E}">
        <p14:creationId xmlns:p14="http://schemas.microsoft.com/office/powerpoint/2010/main" val="10275199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5364"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831A57C-6EC4-4E6C-93A8-4DD01155D87D}" type="slidenum">
              <a:rPr lang="nb-NO" altLang="nb-NO"/>
              <a:pPr/>
              <a:t>45</a:t>
            </a:fld>
            <a:endParaRPr lang="nb-NO" altLang="nb-NO"/>
          </a:p>
        </p:txBody>
      </p:sp>
    </p:spTree>
    <p:extLst>
      <p:ext uri="{BB962C8B-B14F-4D97-AF65-F5344CB8AC3E}">
        <p14:creationId xmlns:p14="http://schemas.microsoft.com/office/powerpoint/2010/main" val="12070597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The specified characteristics of real-world objects may conflict. For example, the format of an output report may be described in one requirement as tabular but in another as textual or one requirement may state that all lights shall be green while another may state that all lights shall be blue.</a:t>
            </a:r>
          </a:p>
          <a:p>
            <a:r>
              <a:rPr lang="en-US" altLang="en-US"/>
              <a:t>There may be logical or temporal conflict between two specified actions. For example, one requirement may specify that the program will add two inputs and another may specify that the program will multiply them or one requirement may state that “A" must always follow “B", while another may require that “A and B" occur simultaneously.</a:t>
            </a:r>
          </a:p>
          <a:p>
            <a:r>
              <a:rPr lang="en-US" altLang="en-US"/>
              <a:t>Two or more requirements may describe the same real-world object but use different terms for that object. For example, a program’s request for a user input may be called a “prompt" in one requirement and a “cue" in another. The use of standard terminology and definitions promotes consistency.</a:t>
            </a:r>
          </a:p>
          <a:p>
            <a:endParaRPr lang="en-US" altLang="en-US"/>
          </a:p>
        </p:txBody>
      </p:sp>
      <p:sp>
        <p:nvSpPr>
          <p:cNvPr id="21508"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A809F51-D592-4491-9344-17BDA2E179D6}" type="slidenum">
              <a:rPr lang="nb-NO" altLang="nb-NO"/>
              <a:pPr/>
              <a:t>50</a:t>
            </a:fld>
            <a:endParaRPr lang="nb-NO" altLang="nb-NO"/>
          </a:p>
        </p:txBody>
      </p:sp>
    </p:spTree>
    <p:extLst>
      <p:ext uri="{BB962C8B-B14F-4D97-AF65-F5344CB8AC3E}">
        <p14:creationId xmlns:p14="http://schemas.microsoft.com/office/powerpoint/2010/main" val="30637503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7652"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D7FA3C0-A41A-45F8-B6C2-F2B163F44ECE}" type="slidenum">
              <a:rPr lang="nb-NO" altLang="nb-NO"/>
              <a:pPr/>
              <a:t>55</a:t>
            </a:fld>
            <a:endParaRPr lang="nb-NO" altLang="nb-NO"/>
          </a:p>
        </p:txBody>
      </p:sp>
    </p:spTree>
    <p:extLst>
      <p:ext uri="{BB962C8B-B14F-4D97-AF65-F5344CB8AC3E}">
        <p14:creationId xmlns:p14="http://schemas.microsoft.com/office/powerpoint/2010/main" val="30436610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60DBBD1-181E-744E-89E7-45F0EE4D9123}" type="slidenum">
              <a:rPr lang="en-US" smtClean="0"/>
              <a:pPr>
                <a:defRPr/>
              </a:pPr>
              <a:t>58</a:t>
            </a:fld>
            <a:endParaRPr lang="en-US"/>
          </a:p>
        </p:txBody>
      </p:sp>
      <p:sp>
        <p:nvSpPr>
          <p:cNvPr id="5" name="Date Placeholder 4"/>
          <p:cNvSpPr>
            <a:spLocks noGrp="1"/>
          </p:cNvSpPr>
          <p:nvPr>
            <p:ph type="dt" idx="11"/>
          </p:nvPr>
        </p:nvSpPr>
        <p:spPr/>
        <p:txBody>
          <a:bodyPr/>
          <a:lstStyle/>
          <a:p>
            <a:pPr>
              <a:defRPr/>
            </a:pPr>
            <a:fld id="{63CD2ECC-99DF-474D-B76D-C6214A6AE59C}" type="datetime1">
              <a:rPr lang="en-US" smtClean="0"/>
              <a:t>8/23/2023</a:t>
            </a:fld>
            <a:endParaRPr lang="en-US"/>
          </a:p>
        </p:txBody>
      </p:sp>
      <p:sp>
        <p:nvSpPr>
          <p:cNvPr id="6" name="Header Placeholder 5"/>
          <p:cNvSpPr>
            <a:spLocks noGrp="1"/>
          </p:cNvSpPr>
          <p:nvPr>
            <p:ph type="hdr" sz="quarter" idx="12"/>
          </p:nvPr>
        </p:nvSpPr>
        <p:spPr/>
        <p:txBody>
          <a:bodyPr/>
          <a:lstStyle/>
          <a:p>
            <a:pPr>
              <a:defRPr/>
            </a:pPr>
            <a:r>
              <a:rPr lang="en-US"/>
              <a:t>Software Engineering - CO3001</a:t>
            </a:r>
          </a:p>
        </p:txBody>
      </p:sp>
    </p:spTree>
    <p:extLst>
      <p:ext uri="{BB962C8B-B14F-4D97-AF65-F5344CB8AC3E}">
        <p14:creationId xmlns:p14="http://schemas.microsoft.com/office/powerpoint/2010/main" val="1941917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60DBBD1-181E-744E-89E7-45F0EE4D9123}" type="slidenum">
              <a:rPr lang="en-US" smtClean="0"/>
              <a:pPr>
                <a:defRPr/>
              </a:pPr>
              <a:t>4</a:t>
            </a:fld>
            <a:endParaRPr lang="en-US"/>
          </a:p>
        </p:txBody>
      </p:sp>
      <p:sp>
        <p:nvSpPr>
          <p:cNvPr id="5" name="Date Placeholder 4"/>
          <p:cNvSpPr>
            <a:spLocks noGrp="1"/>
          </p:cNvSpPr>
          <p:nvPr>
            <p:ph type="dt" idx="11"/>
          </p:nvPr>
        </p:nvSpPr>
        <p:spPr/>
        <p:txBody>
          <a:bodyPr/>
          <a:lstStyle/>
          <a:p>
            <a:pPr>
              <a:defRPr/>
            </a:pPr>
            <a:fld id="{EEBD81CA-0AB1-40C0-B0D1-9CA05CE3028E}" type="datetime1">
              <a:rPr lang="en-US" smtClean="0"/>
              <a:t>8/23/2023</a:t>
            </a:fld>
            <a:endParaRPr lang="en-US"/>
          </a:p>
        </p:txBody>
      </p:sp>
      <p:sp>
        <p:nvSpPr>
          <p:cNvPr id="6" name="Header Placeholder 5"/>
          <p:cNvSpPr>
            <a:spLocks noGrp="1"/>
          </p:cNvSpPr>
          <p:nvPr>
            <p:ph type="hdr" sz="quarter" idx="12"/>
          </p:nvPr>
        </p:nvSpPr>
        <p:spPr/>
        <p:txBody>
          <a:bodyPr/>
          <a:lstStyle/>
          <a:p>
            <a:pPr>
              <a:defRPr/>
            </a:pPr>
            <a:r>
              <a:rPr lang="en-US"/>
              <a:t>Software Engineering - CO3001</a:t>
            </a:r>
          </a:p>
        </p:txBody>
      </p:sp>
    </p:spTree>
    <p:extLst>
      <p:ext uri="{BB962C8B-B14F-4D97-AF65-F5344CB8AC3E}">
        <p14:creationId xmlns:p14="http://schemas.microsoft.com/office/powerpoint/2010/main" val="22053350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60DBBD1-181E-744E-89E7-45F0EE4D9123}" type="slidenum">
              <a:rPr lang="en-US" smtClean="0"/>
              <a:pPr>
                <a:defRPr/>
              </a:pPr>
              <a:t>59</a:t>
            </a:fld>
            <a:endParaRPr lang="en-US"/>
          </a:p>
        </p:txBody>
      </p:sp>
      <p:sp>
        <p:nvSpPr>
          <p:cNvPr id="5" name="Date Placeholder 4"/>
          <p:cNvSpPr>
            <a:spLocks noGrp="1"/>
          </p:cNvSpPr>
          <p:nvPr>
            <p:ph type="dt" idx="11"/>
          </p:nvPr>
        </p:nvSpPr>
        <p:spPr/>
        <p:txBody>
          <a:bodyPr/>
          <a:lstStyle/>
          <a:p>
            <a:pPr>
              <a:defRPr/>
            </a:pPr>
            <a:fld id="{F2807BCA-FE0B-4EFE-9C39-93FE3E983A13}" type="datetime1">
              <a:rPr lang="en-US" smtClean="0"/>
              <a:t>8/23/2023</a:t>
            </a:fld>
            <a:endParaRPr lang="en-US"/>
          </a:p>
        </p:txBody>
      </p:sp>
      <p:sp>
        <p:nvSpPr>
          <p:cNvPr id="6" name="Header Placeholder 5"/>
          <p:cNvSpPr>
            <a:spLocks noGrp="1"/>
          </p:cNvSpPr>
          <p:nvPr>
            <p:ph type="hdr" sz="quarter" idx="12"/>
          </p:nvPr>
        </p:nvSpPr>
        <p:spPr/>
        <p:txBody>
          <a:bodyPr/>
          <a:lstStyle/>
          <a:p>
            <a:pPr>
              <a:defRPr/>
            </a:pPr>
            <a:r>
              <a:rPr lang="en-US"/>
              <a:t>Software Engineering - CO3001</a:t>
            </a:r>
          </a:p>
        </p:txBody>
      </p:sp>
    </p:spTree>
    <p:extLst>
      <p:ext uri="{BB962C8B-B14F-4D97-AF65-F5344CB8AC3E}">
        <p14:creationId xmlns:p14="http://schemas.microsoft.com/office/powerpoint/2010/main" val="18552697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ＭＳ Ｐゴシック" charset="-128"/>
                <a:cs typeface="ＭＳ Ｐゴシック" charset="-128"/>
              </a:rPr>
              <a:t>Ideally, </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ＭＳ Ｐゴシック" charset="-128"/>
                <a:cs typeface="ＭＳ Ｐゴシック" charset="-128"/>
              </a:rPr>
              <a:t>the user and system requirements should be clear, unambiguous, easy to understand, complete, and consistent. In practice, this is difficult to achieve as stakeholders interpret the requirements in different ways and there are often inherent conflicts and inconsistencies in the requirements.</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ＭＳ Ｐゴシック" charset="-128"/>
                <a:cs typeface="ＭＳ Ｐゴシック" charset="-128"/>
              </a:rPr>
              <a:t>the system requirements should simply describe the external behavior of the system and its operational constraints. They should not be concerned with how the system should be designed or implemented.</a:t>
            </a:r>
          </a:p>
          <a:p>
            <a:endParaRPr lang="en-US" dirty="0"/>
          </a:p>
          <a:p>
            <a:r>
              <a:rPr lang="en-GB" dirty="0"/>
              <a:t>Requirements and design</a:t>
            </a:r>
          </a:p>
          <a:p>
            <a:pPr marL="171450" indent="-171450">
              <a:buFont typeface="Arial" panose="020B0604020202020204" pitchFamily="34" charset="0"/>
              <a:buChar char="•"/>
            </a:pPr>
            <a:r>
              <a:rPr lang="en-GB" dirty="0"/>
              <a:t>In principle, </a:t>
            </a:r>
          </a:p>
          <a:p>
            <a:pPr marL="628650" lvl="1" indent="-171450">
              <a:buFont typeface="Arial" panose="020B0604020202020204" pitchFamily="34" charset="0"/>
              <a:buChar char="•"/>
            </a:pPr>
            <a:r>
              <a:rPr lang="en-GB" dirty="0"/>
              <a:t>requirements should state what the system should do </a:t>
            </a:r>
          </a:p>
          <a:p>
            <a:pPr marL="628650" lvl="1" indent="-171450">
              <a:buFont typeface="Arial" panose="020B0604020202020204" pitchFamily="34" charset="0"/>
              <a:buChar char="•"/>
            </a:pPr>
            <a:r>
              <a:rPr lang="en-GB" dirty="0"/>
              <a:t>and the design should describe how it does this.</a:t>
            </a:r>
          </a:p>
          <a:p>
            <a:endParaRPr lang="en-GB" dirty="0"/>
          </a:p>
          <a:p>
            <a:pPr marL="171450" indent="-171450">
              <a:buFont typeface="Arial" panose="020B0604020202020204" pitchFamily="34" charset="0"/>
              <a:buChar char="•"/>
            </a:pPr>
            <a:r>
              <a:rPr lang="en-GB" dirty="0"/>
              <a:t>In practice, requirements and design are inseparable</a:t>
            </a:r>
          </a:p>
          <a:p>
            <a:pPr marL="628650" lvl="1" indent="-171450">
              <a:buFont typeface="Arial" panose="020B0604020202020204" pitchFamily="34" charset="0"/>
              <a:buChar char="•"/>
            </a:pPr>
            <a:r>
              <a:rPr lang="en-GB" dirty="0"/>
              <a:t>A system architecture may be designed to structure the requirements;</a:t>
            </a:r>
          </a:p>
          <a:p>
            <a:pPr marL="628650" lvl="1" indent="-171450">
              <a:buFont typeface="Arial" panose="020B0604020202020204" pitchFamily="34" charset="0"/>
              <a:buChar char="•"/>
            </a:pPr>
            <a:r>
              <a:rPr lang="en-GB" dirty="0"/>
              <a:t>The system may inter-operate with other systems that generate design requirements;</a:t>
            </a:r>
          </a:p>
          <a:p>
            <a:pPr marL="628650" lvl="1" indent="-171450">
              <a:buFont typeface="Arial" panose="020B0604020202020204" pitchFamily="34" charset="0"/>
              <a:buChar char="•"/>
            </a:pPr>
            <a:r>
              <a:rPr lang="en-GB" dirty="0"/>
              <a:t>The use of a specific architecture to satisfy non-functional requirements may be a domain requirement.</a:t>
            </a:r>
          </a:p>
          <a:p>
            <a:endParaRPr lang="en-US" dirty="0"/>
          </a:p>
        </p:txBody>
      </p:sp>
      <p:sp>
        <p:nvSpPr>
          <p:cNvPr id="4" name="Slide Number Placeholder 3"/>
          <p:cNvSpPr>
            <a:spLocks noGrp="1"/>
          </p:cNvSpPr>
          <p:nvPr>
            <p:ph type="sldNum" sz="quarter" idx="10"/>
          </p:nvPr>
        </p:nvSpPr>
        <p:spPr/>
        <p:txBody>
          <a:bodyPr/>
          <a:lstStyle/>
          <a:p>
            <a:pPr>
              <a:defRPr/>
            </a:pPr>
            <a:fld id="{460DBBD1-181E-744E-89E7-45F0EE4D9123}" type="slidenum">
              <a:rPr lang="en-US" smtClean="0"/>
              <a:pPr>
                <a:defRPr/>
              </a:pPr>
              <a:t>60</a:t>
            </a:fld>
            <a:endParaRPr lang="en-US"/>
          </a:p>
        </p:txBody>
      </p:sp>
      <p:sp>
        <p:nvSpPr>
          <p:cNvPr id="5" name="Date Placeholder 4"/>
          <p:cNvSpPr>
            <a:spLocks noGrp="1"/>
          </p:cNvSpPr>
          <p:nvPr>
            <p:ph type="dt" idx="11"/>
          </p:nvPr>
        </p:nvSpPr>
        <p:spPr/>
        <p:txBody>
          <a:bodyPr/>
          <a:lstStyle/>
          <a:p>
            <a:pPr>
              <a:defRPr/>
            </a:pPr>
            <a:fld id="{34DEB064-C1D3-4045-BD4E-601CC9C3B169}" type="datetime1">
              <a:rPr lang="en-US" smtClean="0"/>
              <a:t>8/23/2023</a:t>
            </a:fld>
            <a:endParaRPr lang="en-US"/>
          </a:p>
        </p:txBody>
      </p:sp>
      <p:sp>
        <p:nvSpPr>
          <p:cNvPr id="6" name="Header Placeholder 5"/>
          <p:cNvSpPr>
            <a:spLocks noGrp="1"/>
          </p:cNvSpPr>
          <p:nvPr>
            <p:ph type="hdr" sz="quarter" idx="12"/>
          </p:nvPr>
        </p:nvSpPr>
        <p:spPr/>
        <p:txBody>
          <a:bodyPr/>
          <a:lstStyle/>
          <a:p>
            <a:pPr>
              <a:defRPr/>
            </a:pPr>
            <a:r>
              <a:rPr lang="en-US"/>
              <a:t>Software Engineering - CO3001</a:t>
            </a:r>
          </a:p>
        </p:txBody>
      </p:sp>
    </p:spTree>
    <p:extLst>
      <p:ext uri="{BB962C8B-B14F-4D97-AF65-F5344CB8AC3E}">
        <p14:creationId xmlns:p14="http://schemas.microsoft.com/office/powerpoint/2010/main" val="39671828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normAutofit lnSpcReduction="10000"/>
          </a:bodyPr>
          <a:lstStyle/>
          <a:p>
            <a:pPr marL="171450" indent="-171450" rtl="0" eaLnBrk="1" fontAlgn="base" latinLnBrk="0" hangingPunct="1">
              <a:buFont typeface="Arial" panose="020B0604020202020204" pitchFamily="34" charset="0"/>
              <a:buChar char="•"/>
            </a:pPr>
            <a:r>
              <a:rPr lang="en-GB" sz="1200" b="0" i="0" u="none" strike="noStrike" kern="1200" baseline="0" dirty="0">
                <a:solidFill>
                  <a:schemeClr val="tx1"/>
                </a:solidFill>
                <a:effectLst/>
                <a:latin typeface="+mn-lt"/>
                <a:ea typeface="ＭＳ Ｐゴシック" charset="-128"/>
                <a:cs typeface="ＭＳ Ｐゴシック" charset="-128"/>
              </a:rPr>
              <a:t>Natural language</a:t>
            </a:r>
            <a:endParaRPr lang="en-US" sz="1200" b="0" i="0" u="none" strike="noStrike" kern="1200" dirty="0">
              <a:solidFill>
                <a:schemeClr val="tx1"/>
              </a:solidFill>
              <a:effectLst/>
              <a:latin typeface="+mn-lt"/>
              <a:ea typeface="ＭＳ Ｐゴシック" charset="-128"/>
              <a:cs typeface="ＭＳ Ｐゴシック" charset="-128"/>
            </a:endParaRPr>
          </a:p>
          <a:p>
            <a:pPr lvl="1" rtl="0" eaLnBrk="1" fontAlgn="base" latinLnBrk="0" hangingPunct="1"/>
            <a:r>
              <a:rPr lang="en-GB" sz="1200" b="0" i="0" u="none" strike="noStrike" kern="1200" baseline="0" dirty="0">
                <a:solidFill>
                  <a:schemeClr val="tx1"/>
                </a:solidFill>
                <a:effectLst/>
                <a:latin typeface="+mn-lt"/>
                <a:ea typeface="ＭＳ Ｐゴシック" charset="-128"/>
                <a:cs typeface="ＭＳ Ｐゴシック" charset="-128"/>
              </a:rPr>
              <a:t>The requirements are written using numbered sentences in natural language. Each sentence should express one requirement.</a:t>
            </a:r>
            <a:endParaRPr lang="en-US" sz="1200" b="0" i="0" u="none" strike="noStrike" kern="1200" dirty="0">
              <a:solidFill>
                <a:schemeClr val="tx1"/>
              </a:solidFill>
              <a:effectLst/>
              <a:latin typeface="+mn-lt"/>
              <a:ea typeface="ＭＳ Ｐゴシック" charset="-128"/>
              <a:cs typeface="ＭＳ Ｐゴシック" charset="-128"/>
            </a:endParaRPr>
          </a:p>
          <a:p>
            <a:pPr marL="171450" indent="-171450" rtl="0" eaLnBrk="1" fontAlgn="base" latinLnBrk="0" hangingPunct="1">
              <a:buFont typeface="Arial" panose="020B0604020202020204" pitchFamily="34" charset="0"/>
              <a:buChar char="•"/>
            </a:pPr>
            <a:r>
              <a:rPr lang="en-GB" sz="1200" b="0" i="0" u="none" strike="noStrike" kern="1200" baseline="0" dirty="0">
                <a:solidFill>
                  <a:schemeClr val="tx1"/>
                </a:solidFill>
                <a:effectLst/>
                <a:latin typeface="+mn-lt"/>
                <a:ea typeface="ＭＳ Ｐゴシック" charset="-128"/>
                <a:cs typeface="ＭＳ Ｐゴシック" charset="-128"/>
              </a:rPr>
              <a:t>Structured natural language </a:t>
            </a:r>
            <a:endParaRPr lang="en-US" sz="1200" b="0" i="0" u="none" strike="noStrike" kern="1200" dirty="0">
              <a:solidFill>
                <a:schemeClr val="tx1"/>
              </a:solidFill>
              <a:effectLst/>
              <a:latin typeface="+mn-lt"/>
              <a:ea typeface="ＭＳ Ｐゴシック" charset="-128"/>
              <a:cs typeface="ＭＳ Ｐゴシック" charset="-128"/>
            </a:endParaRPr>
          </a:p>
          <a:p>
            <a:pPr lvl="1" rtl="0" eaLnBrk="1" fontAlgn="base" latinLnBrk="0" hangingPunct="1"/>
            <a:r>
              <a:rPr lang="en-GB" sz="1200" b="0" i="0" u="none" strike="noStrike" kern="1200" baseline="0" dirty="0">
                <a:solidFill>
                  <a:schemeClr val="tx1"/>
                </a:solidFill>
                <a:effectLst/>
                <a:latin typeface="+mn-lt"/>
                <a:ea typeface="ＭＳ Ｐゴシック" charset="-128"/>
                <a:cs typeface="ＭＳ Ｐゴシック" charset="-128"/>
              </a:rPr>
              <a:t>The requirements are written in natural language on a standard form or template. Each field provides information about an aspect of the requirement.</a:t>
            </a:r>
            <a:endParaRPr lang="en-US" sz="1200" b="0" i="0" u="none" strike="noStrike" kern="1200" dirty="0">
              <a:solidFill>
                <a:schemeClr val="tx1"/>
              </a:solidFill>
              <a:effectLst/>
              <a:latin typeface="+mn-lt"/>
              <a:ea typeface="ＭＳ Ｐゴシック" charset="-128"/>
              <a:cs typeface="ＭＳ Ｐゴシック" charset="-128"/>
            </a:endParaRPr>
          </a:p>
          <a:p>
            <a:pPr marL="171450" indent="-171450" rtl="0" eaLnBrk="1" fontAlgn="base" latinLnBrk="0" hangingPunct="1">
              <a:buFont typeface="Arial" panose="020B0604020202020204" pitchFamily="34" charset="0"/>
              <a:buChar char="•"/>
            </a:pPr>
            <a:r>
              <a:rPr lang="en-GB" sz="1200" b="0" i="0" u="none" strike="noStrike" kern="1200" baseline="0" dirty="0">
                <a:solidFill>
                  <a:schemeClr val="tx1"/>
                </a:solidFill>
                <a:effectLst/>
                <a:latin typeface="+mn-lt"/>
                <a:ea typeface="ＭＳ Ｐゴシック" charset="-128"/>
                <a:cs typeface="ＭＳ Ｐゴシック" charset="-128"/>
              </a:rPr>
              <a:t>Design description languages</a:t>
            </a:r>
            <a:endParaRPr lang="en-US" sz="1200" b="0" i="0" u="none" strike="noStrike" kern="1200" dirty="0">
              <a:solidFill>
                <a:schemeClr val="tx1"/>
              </a:solidFill>
              <a:effectLst/>
              <a:latin typeface="+mn-lt"/>
              <a:ea typeface="ＭＳ Ｐゴシック" charset="-128"/>
              <a:cs typeface="ＭＳ Ｐゴシック" charset="-128"/>
            </a:endParaRPr>
          </a:p>
          <a:p>
            <a:pPr lvl="1" rtl="0" eaLnBrk="1" fontAlgn="base" latinLnBrk="0" hangingPunct="1"/>
            <a:r>
              <a:rPr lang="en-GB" sz="1200" b="0" i="0" u="none" strike="noStrike" kern="1200" baseline="0" dirty="0">
                <a:solidFill>
                  <a:schemeClr val="tx1"/>
                </a:solidFill>
                <a:effectLst/>
                <a:latin typeface="+mn-lt"/>
                <a:ea typeface="ＭＳ Ｐゴシック" charset="-128"/>
                <a:cs typeface="ＭＳ Ｐゴシック" charset="-128"/>
              </a:rPr>
              <a:t>This approach uses a language like a programming language, but with more abstract features to specify the requirements by defining an operational model of the system. This approach is now rarely used although it can be useful for interface specifications.</a:t>
            </a:r>
            <a:endParaRPr lang="en-US" sz="1200" b="0" i="0" u="none" strike="noStrike" kern="1200" dirty="0">
              <a:solidFill>
                <a:schemeClr val="tx1"/>
              </a:solidFill>
              <a:effectLst/>
              <a:latin typeface="+mn-lt"/>
              <a:ea typeface="ＭＳ Ｐゴシック" charset="-128"/>
              <a:cs typeface="ＭＳ Ｐゴシック" charset="-128"/>
            </a:endParaRPr>
          </a:p>
          <a:p>
            <a:pPr marL="171450" indent="-171450" rtl="0" eaLnBrk="1" fontAlgn="base" latinLnBrk="0" hangingPunct="1">
              <a:buFont typeface="Arial" panose="020B0604020202020204" pitchFamily="34" charset="0"/>
              <a:buChar char="•"/>
            </a:pPr>
            <a:r>
              <a:rPr lang="en-GB" sz="1200" b="0" i="0" u="none" strike="noStrike" kern="1200" baseline="0" dirty="0">
                <a:solidFill>
                  <a:schemeClr val="tx1"/>
                </a:solidFill>
                <a:effectLst/>
                <a:latin typeface="+mn-lt"/>
                <a:ea typeface="ＭＳ Ｐゴシック" charset="-128"/>
                <a:cs typeface="ＭＳ Ｐゴシック" charset="-128"/>
              </a:rPr>
              <a:t>Graphical notations</a:t>
            </a:r>
            <a:endParaRPr lang="en-US" sz="1200" b="0" i="0" u="none" strike="noStrike" kern="1200" dirty="0">
              <a:solidFill>
                <a:schemeClr val="tx1"/>
              </a:solidFill>
              <a:effectLst/>
              <a:latin typeface="+mn-lt"/>
              <a:ea typeface="ＭＳ Ｐゴシック" charset="-128"/>
              <a:cs typeface="ＭＳ Ｐゴシック" charset="-128"/>
            </a:endParaRPr>
          </a:p>
          <a:p>
            <a:pPr lvl="1" rtl="0" eaLnBrk="1" fontAlgn="base" latinLnBrk="0" hangingPunct="1"/>
            <a:r>
              <a:rPr lang="en-GB" sz="1200" b="0" i="0" u="none" strike="noStrike" kern="1200" baseline="0" dirty="0">
                <a:solidFill>
                  <a:schemeClr val="tx1"/>
                </a:solidFill>
                <a:effectLst/>
                <a:latin typeface="+mn-lt"/>
                <a:ea typeface="ＭＳ Ｐゴシック" charset="-128"/>
                <a:cs typeface="ＭＳ Ｐゴシック" charset="-128"/>
              </a:rPr>
              <a:t>Graphical models, supplemented by text annotations, are used to define the functional requirements for the system; UML use case and sequence diagrams are commonly used.</a:t>
            </a:r>
            <a:endParaRPr lang="en-US" sz="1200" b="0" i="0" u="none" strike="noStrike" kern="1200" dirty="0">
              <a:solidFill>
                <a:schemeClr val="tx1"/>
              </a:solidFill>
              <a:effectLst/>
              <a:latin typeface="+mn-lt"/>
              <a:ea typeface="ＭＳ Ｐゴシック" charset="-128"/>
              <a:cs typeface="ＭＳ Ｐゴシック" charset="-128"/>
            </a:endParaRPr>
          </a:p>
          <a:p>
            <a:pPr marL="171450" indent="-171450" rtl="0" eaLnBrk="1" fontAlgn="base" latinLnBrk="0" hangingPunct="1">
              <a:buFont typeface="Arial" panose="020B0604020202020204" pitchFamily="34" charset="0"/>
              <a:buChar char="•"/>
            </a:pPr>
            <a:r>
              <a:rPr lang="en-GB" sz="1200" b="0" i="0" u="none" strike="noStrike" kern="1200" baseline="0" dirty="0">
                <a:solidFill>
                  <a:schemeClr val="tx1"/>
                </a:solidFill>
                <a:effectLst/>
                <a:latin typeface="+mn-lt"/>
                <a:ea typeface="ＭＳ Ｐゴシック" charset="-128"/>
                <a:cs typeface="ＭＳ Ｐゴシック" charset="-128"/>
              </a:rPr>
              <a:t>Mathematical specifications</a:t>
            </a:r>
            <a:endParaRPr lang="en-US" sz="1200" b="0" i="0" u="none" strike="noStrike" kern="1200" dirty="0">
              <a:solidFill>
                <a:schemeClr val="tx1"/>
              </a:solidFill>
              <a:effectLst/>
              <a:latin typeface="+mn-lt"/>
              <a:ea typeface="ＭＳ Ｐゴシック" charset="-128"/>
              <a:cs typeface="ＭＳ Ｐゴシック" charset="-128"/>
            </a:endParaRPr>
          </a:p>
          <a:p>
            <a:pPr lvl="1" rtl="0" eaLnBrk="1" fontAlgn="base" latinLnBrk="0" hangingPunct="1"/>
            <a:r>
              <a:rPr lang="en-GB" sz="1200" b="0" i="0" u="none" strike="noStrike" kern="1200" baseline="0" dirty="0">
                <a:solidFill>
                  <a:schemeClr val="tx1"/>
                </a:solidFill>
                <a:effectLst/>
                <a:latin typeface="+mn-lt"/>
                <a:ea typeface="ＭＳ Ｐゴシック" charset="-128"/>
                <a:cs typeface="ＭＳ Ｐゴシック" charset="-128"/>
              </a:rPr>
              <a:t>These notations are based on mathematical concepts such as finite-state machines or sets. Although these unambiguous specifications can reduce the ambiguity in a requirements document, most customers don’t understand a formal specification. They cannot check that it represents what they want and are reluctant to accept it as a system contract</a:t>
            </a:r>
            <a:endParaRPr lang="en-US" sz="1200" b="0" i="0" u="none" strike="noStrike" kern="1200" dirty="0">
              <a:solidFill>
                <a:schemeClr val="tx1"/>
              </a:solidFill>
              <a:effectLst/>
              <a:latin typeface="+mn-lt"/>
              <a:ea typeface="ＭＳ Ｐゴシック" charset="-128"/>
              <a:cs typeface="ＭＳ Ｐゴシック" charset="-128"/>
            </a:endParaRPr>
          </a:p>
          <a:p>
            <a:endParaRPr lang="en-US" dirty="0"/>
          </a:p>
        </p:txBody>
      </p:sp>
      <p:sp>
        <p:nvSpPr>
          <p:cNvPr id="4" name="Slide Number Placeholder 3"/>
          <p:cNvSpPr>
            <a:spLocks noGrp="1"/>
          </p:cNvSpPr>
          <p:nvPr>
            <p:ph type="sldNum" sz="quarter" idx="10"/>
          </p:nvPr>
        </p:nvSpPr>
        <p:spPr/>
        <p:txBody>
          <a:bodyPr/>
          <a:lstStyle/>
          <a:p>
            <a:pPr>
              <a:defRPr/>
            </a:pPr>
            <a:fld id="{460DBBD1-181E-744E-89E7-45F0EE4D9123}" type="slidenum">
              <a:rPr lang="en-US" smtClean="0"/>
              <a:pPr>
                <a:defRPr/>
              </a:pPr>
              <a:t>61</a:t>
            </a:fld>
            <a:endParaRPr lang="en-US"/>
          </a:p>
        </p:txBody>
      </p:sp>
      <p:sp>
        <p:nvSpPr>
          <p:cNvPr id="5" name="Date Placeholder 4"/>
          <p:cNvSpPr>
            <a:spLocks noGrp="1"/>
          </p:cNvSpPr>
          <p:nvPr>
            <p:ph type="dt" idx="11"/>
          </p:nvPr>
        </p:nvSpPr>
        <p:spPr/>
        <p:txBody>
          <a:bodyPr/>
          <a:lstStyle/>
          <a:p>
            <a:pPr>
              <a:defRPr/>
            </a:pPr>
            <a:fld id="{CEE70176-614F-4FFB-A355-17943EFBFEA6}" type="datetime1">
              <a:rPr lang="en-US" smtClean="0"/>
              <a:t>8/23/2023</a:t>
            </a:fld>
            <a:endParaRPr lang="en-US"/>
          </a:p>
        </p:txBody>
      </p:sp>
      <p:sp>
        <p:nvSpPr>
          <p:cNvPr id="6" name="Header Placeholder 5"/>
          <p:cNvSpPr>
            <a:spLocks noGrp="1"/>
          </p:cNvSpPr>
          <p:nvPr>
            <p:ph type="hdr" sz="quarter" idx="12"/>
          </p:nvPr>
        </p:nvSpPr>
        <p:spPr/>
        <p:txBody>
          <a:bodyPr/>
          <a:lstStyle/>
          <a:p>
            <a:pPr>
              <a:defRPr/>
            </a:pPr>
            <a:r>
              <a:rPr lang="en-US"/>
              <a:t>Software Engineering - CO3001</a:t>
            </a:r>
          </a:p>
        </p:txBody>
      </p:sp>
    </p:spTree>
    <p:extLst>
      <p:ext uri="{BB962C8B-B14F-4D97-AF65-F5344CB8AC3E}">
        <p14:creationId xmlns:p14="http://schemas.microsoft.com/office/powerpoint/2010/main" val="2094571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normAutofit lnSpcReduction="10000"/>
          </a:bodyPr>
          <a:lstStyle/>
          <a:p>
            <a:pPr marL="171450" indent="-171450" rtl="0" eaLnBrk="1" fontAlgn="base" latinLnBrk="0" hangingPunct="1">
              <a:buFont typeface="Arial" panose="020B0604020202020204" pitchFamily="34" charset="0"/>
              <a:buChar char="•"/>
            </a:pPr>
            <a:r>
              <a:rPr lang="en-GB" sz="1200" b="0" i="0" u="none" strike="noStrike" kern="1200" baseline="0" dirty="0">
                <a:solidFill>
                  <a:schemeClr val="tx1"/>
                </a:solidFill>
                <a:effectLst/>
                <a:latin typeface="+mn-lt"/>
                <a:ea typeface="ＭＳ Ｐゴシック" charset="-128"/>
                <a:cs typeface="ＭＳ Ｐゴシック" charset="-128"/>
              </a:rPr>
              <a:t>Natural language</a:t>
            </a:r>
            <a:endParaRPr lang="en-US" sz="1200" b="0" i="0" u="none" strike="noStrike" kern="1200" dirty="0">
              <a:solidFill>
                <a:schemeClr val="tx1"/>
              </a:solidFill>
              <a:effectLst/>
              <a:latin typeface="+mn-lt"/>
              <a:ea typeface="ＭＳ Ｐゴシック" charset="-128"/>
              <a:cs typeface="ＭＳ Ｐゴシック" charset="-128"/>
            </a:endParaRPr>
          </a:p>
          <a:p>
            <a:pPr lvl="1" rtl="0" eaLnBrk="1" fontAlgn="base" latinLnBrk="0" hangingPunct="1"/>
            <a:r>
              <a:rPr lang="en-GB" sz="1200" b="0" i="0" u="none" strike="noStrike" kern="1200" baseline="0" dirty="0">
                <a:solidFill>
                  <a:schemeClr val="tx1"/>
                </a:solidFill>
                <a:effectLst/>
                <a:latin typeface="+mn-lt"/>
                <a:ea typeface="ＭＳ Ｐゴシック" charset="-128"/>
                <a:cs typeface="ＭＳ Ｐゴシック" charset="-128"/>
              </a:rPr>
              <a:t>The requirements are written using numbered sentences in natural language. Each sentence should express one requirement.</a:t>
            </a:r>
            <a:endParaRPr lang="en-US" sz="1200" b="0" i="0" u="none" strike="noStrike" kern="1200" dirty="0">
              <a:solidFill>
                <a:schemeClr val="tx1"/>
              </a:solidFill>
              <a:effectLst/>
              <a:latin typeface="+mn-lt"/>
              <a:ea typeface="ＭＳ Ｐゴシック" charset="-128"/>
              <a:cs typeface="ＭＳ Ｐゴシック" charset="-128"/>
            </a:endParaRPr>
          </a:p>
          <a:p>
            <a:pPr marL="171450" indent="-171450" rtl="0" eaLnBrk="1" fontAlgn="base" latinLnBrk="0" hangingPunct="1">
              <a:buFont typeface="Arial" panose="020B0604020202020204" pitchFamily="34" charset="0"/>
              <a:buChar char="•"/>
            </a:pPr>
            <a:r>
              <a:rPr lang="en-GB" sz="1200" b="0" i="0" u="none" strike="noStrike" kern="1200" baseline="0" dirty="0">
                <a:solidFill>
                  <a:schemeClr val="tx1"/>
                </a:solidFill>
                <a:effectLst/>
                <a:latin typeface="+mn-lt"/>
                <a:ea typeface="ＭＳ Ｐゴシック" charset="-128"/>
                <a:cs typeface="ＭＳ Ｐゴシック" charset="-128"/>
              </a:rPr>
              <a:t>Structured natural language </a:t>
            </a:r>
            <a:endParaRPr lang="en-US" sz="1200" b="0" i="0" u="none" strike="noStrike" kern="1200" dirty="0">
              <a:solidFill>
                <a:schemeClr val="tx1"/>
              </a:solidFill>
              <a:effectLst/>
              <a:latin typeface="+mn-lt"/>
              <a:ea typeface="ＭＳ Ｐゴシック" charset="-128"/>
              <a:cs typeface="ＭＳ Ｐゴシック" charset="-128"/>
            </a:endParaRPr>
          </a:p>
          <a:p>
            <a:pPr lvl="1" rtl="0" eaLnBrk="1" fontAlgn="base" latinLnBrk="0" hangingPunct="1"/>
            <a:r>
              <a:rPr lang="en-GB" sz="1200" b="0" i="0" u="none" strike="noStrike" kern="1200" baseline="0" dirty="0">
                <a:solidFill>
                  <a:schemeClr val="tx1"/>
                </a:solidFill>
                <a:effectLst/>
                <a:latin typeface="+mn-lt"/>
                <a:ea typeface="ＭＳ Ｐゴシック" charset="-128"/>
                <a:cs typeface="ＭＳ Ｐゴシック" charset="-128"/>
              </a:rPr>
              <a:t>The requirements are written in natural language on a standard form or template. Each field provides information about an aspect of the requirement.</a:t>
            </a:r>
            <a:endParaRPr lang="en-US" sz="1200" b="0" i="0" u="none" strike="noStrike" kern="1200" dirty="0">
              <a:solidFill>
                <a:schemeClr val="tx1"/>
              </a:solidFill>
              <a:effectLst/>
              <a:latin typeface="+mn-lt"/>
              <a:ea typeface="ＭＳ Ｐゴシック" charset="-128"/>
              <a:cs typeface="ＭＳ Ｐゴシック" charset="-128"/>
            </a:endParaRPr>
          </a:p>
          <a:p>
            <a:pPr marL="171450" indent="-171450" rtl="0" eaLnBrk="1" fontAlgn="base" latinLnBrk="0" hangingPunct="1">
              <a:buFont typeface="Arial" panose="020B0604020202020204" pitchFamily="34" charset="0"/>
              <a:buChar char="•"/>
            </a:pPr>
            <a:r>
              <a:rPr lang="en-GB" sz="1200" b="0" i="0" u="none" strike="noStrike" kern="1200" baseline="0" dirty="0">
                <a:solidFill>
                  <a:schemeClr val="tx1"/>
                </a:solidFill>
                <a:effectLst/>
                <a:latin typeface="+mn-lt"/>
                <a:ea typeface="ＭＳ Ｐゴシック" charset="-128"/>
                <a:cs typeface="ＭＳ Ｐゴシック" charset="-128"/>
              </a:rPr>
              <a:t>Design description languages</a:t>
            </a:r>
            <a:endParaRPr lang="en-US" sz="1200" b="0" i="0" u="none" strike="noStrike" kern="1200" dirty="0">
              <a:solidFill>
                <a:schemeClr val="tx1"/>
              </a:solidFill>
              <a:effectLst/>
              <a:latin typeface="+mn-lt"/>
              <a:ea typeface="ＭＳ Ｐゴシック" charset="-128"/>
              <a:cs typeface="ＭＳ Ｐゴシック" charset="-128"/>
            </a:endParaRPr>
          </a:p>
          <a:p>
            <a:pPr lvl="1" rtl="0" eaLnBrk="1" fontAlgn="base" latinLnBrk="0" hangingPunct="1"/>
            <a:r>
              <a:rPr lang="en-GB" sz="1200" b="0" i="0" u="none" strike="noStrike" kern="1200" baseline="0" dirty="0">
                <a:solidFill>
                  <a:schemeClr val="tx1"/>
                </a:solidFill>
                <a:effectLst/>
                <a:latin typeface="+mn-lt"/>
                <a:ea typeface="ＭＳ Ｐゴシック" charset="-128"/>
                <a:cs typeface="ＭＳ Ｐゴシック" charset="-128"/>
              </a:rPr>
              <a:t>This approach uses a language like a programming language, but with more abstract features to specify the requirements by defining an operational model of the system. This approach is now rarely used although it can be useful for interface specifications.</a:t>
            </a:r>
            <a:endParaRPr lang="en-US" sz="1200" b="0" i="0" u="none" strike="noStrike" kern="1200" dirty="0">
              <a:solidFill>
                <a:schemeClr val="tx1"/>
              </a:solidFill>
              <a:effectLst/>
              <a:latin typeface="+mn-lt"/>
              <a:ea typeface="ＭＳ Ｐゴシック" charset="-128"/>
              <a:cs typeface="ＭＳ Ｐゴシック" charset="-128"/>
            </a:endParaRPr>
          </a:p>
          <a:p>
            <a:pPr marL="171450" indent="-171450" rtl="0" eaLnBrk="1" fontAlgn="base" latinLnBrk="0" hangingPunct="1">
              <a:buFont typeface="Arial" panose="020B0604020202020204" pitchFamily="34" charset="0"/>
              <a:buChar char="•"/>
            </a:pPr>
            <a:r>
              <a:rPr lang="en-GB" sz="1200" b="0" i="0" u="none" strike="noStrike" kern="1200" baseline="0" dirty="0">
                <a:solidFill>
                  <a:schemeClr val="tx1"/>
                </a:solidFill>
                <a:effectLst/>
                <a:latin typeface="+mn-lt"/>
                <a:ea typeface="ＭＳ Ｐゴシック" charset="-128"/>
                <a:cs typeface="ＭＳ Ｐゴシック" charset="-128"/>
              </a:rPr>
              <a:t>Graphical notations</a:t>
            </a:r>
            <a:endParaRPr lang="en-US" sz="1200" b="0" i="0" u="none" strike="noStrike" kern="1200" dirty="0">
              <a:solidFill>
                <a:schemeClr val="tx1"/>
              </a:solidFill>
              <a:effectLst/>
              <a:latin typeface="+mn-lt"/>
              <a:ea typeface="ＭＳ Ｐゴシック" charset="-128"/>
              <a:cs typeface="ＭＳ Ｐゴシック" charset="-128"/>
            </a:endParaRPr>
          </a:p>
          <a:p>
            <a:pPr lvl="1" rtl="0" eaLnBrk="1" fontAlgn="base" latinLnBrk="0" hangingPunct="1"/>
            <a:r>
              <a:rPr lang="en-GB" sz="1200" b="0" i="0" u="none" strike="noStrike" kern="1200" baseline="0" dirty="0">
                <a:solidFill>
                  <a:schemeClr val="tx1"/>
                </a:solidFill>
                <a:effectLst/>
                <a:latin typeface="+mn-lt"/>
                <a:ea typeface="ＭＳ Ｐゴシック" charset="-128"/>
                <a:cs typeface="ＭＳ Ｐゴシック" charset="-128"/>
              </a:rPr>
              <a:t>Graphical models, supplemented by text annotations, are used to define the functional requirements for the system; UML use case and sequence diagrams are commonly used.</a:t>
            </a:r>
            <a:endParaRPr lang="en-US" sz="1200" b="0" i="0" u="none" strike="noStrike" kern="1200" dirty="0">
              <a:solidFill>
                <a:schemeClr val="tx1"/>
              </a:solidFill>
              <a:effectLst/>
              <a:latin typeface="+mn-lt"/>
              <a:ea typeface="ＭＳ Ｐゴシック" charset="-128"/>
              <a:cs typeface="ＭＳ Ｐゴシック" charset="-128"/>
            </a:endParaRPr>
          </a:p>
          <a:p>
            <a:pPr marL="171450" indent="-171450" rtl="0" eaLnBrk="1" fontAlgn="base" latinLnBrk="0" hangingPunct="1">
              <a:buFont typeface="Arial" panose="020B0604020202020204" pitchFamily="34" charset="0"/>
              <a:buChar char="•"/>
            </a:pPr>
            <a:r>
              <a:rPr lang="en-GB" sz="1200" b="0" i="0" u="none" strike="noStrike" kern="1200" baseline="0" dirty="0">
                <a:solidFill>
                  <a:schemeClr val="tx1"/>
                </a:solidFill>
                <a:effectLst/>
                <a:latin typeface="+mn-lt"/>
                <a:ea typeface="ＭＳ Ｐゴシック" charset="-128"/>
                <a:cs typeface="ＭＳ Ｐゴシック" charset="-128"/>
              </a:rPr>
              <a:t>Mathematical specifications</a:t>
            </a:r>
            <a:endParaRPr lang="en-US" sz="1200" b="0" i="0" u="none" strike="noStrike" kern="1200" dirty="0">
              <a:solidFill>
                <a:schemeClr val="tx1"/>
              </a:solidFill>
              <a:effectLst/>
              <a:latin typeface="+mn-lt"/>
              <a:ea typeface="ＭＳ Ｐゴシック" charset="-128"/>
              <a:cs typeface="ＭＳ Ｐゴシック" charset="-128"/>
            </a:endParaRPr>
          </a:p>
          <a:p>
            <a:pPr lvl="1" rtl="0" eaLnBrk="1" fontAlgn="base" latinLnBrk="0" hangingPunct="1"/>
            <a:r>
              <a:rPr lang="en-GB" sz="1200" b="0" i="0" u="none" strike="noStrike" kern="1200" baseline="0" dirty="0">
                <a:solidFill>
                  <a:schemeClr val="tx1"/>
                </a:solidFill>
                <a:effectLst/>
                <a:latin typeface="+mn-lt"/>
                <a:ea typeface="ＭＳ Ｐゴシック" charset="-128"/>
                <a:cs typeface="ＭＳ Ｐゴシック" charset="-128"/>
              </a:rPr>
              <a:t>These notations are based on mathematical concepts such as finite-state machines or sets. Although these unambiguous specifications can reduce the ambiguity in a requirements document, most customers don’t understand a formal specification. They cannot check that it represents what they want and are reluctant to accept it as a system contract</a:t>
            </a:r>
            <a:endParaRPr lang="en-US" sz="1200" b="0" i="0" u="none" strike="noStrike" kern="1200" dirty="0">
              <a:solidFill>
                <a:schemeClr val="tx1"/>
              </a:solidFill>
              <a:effectLst/>
              <a:latin typeface="+mn-lt"/>
              <a:ea typeface="ＭＳ Ｐゴシック" charset="-128"/>
              <a:cs typeface="ＭＳ Ｐゴシック" charset="-128"/>
            </a:endParaRPr>
          </a:p>
          <a:p>
            <a:endParaRPr lang="en-US" dirty="0"/>
          </a:p>
        </p:txBody>
      </p:sp>
      <p:sp>
        <p:nvSpPr>
          <p:cNvPr id="4" name="Slide Number Placeholder 3"/>
          <p:cNvSpPr>
            <a:spLocks noGrp="1"/>
          </p:cNvSpPr>
          <p:nvPr>
            <p:ph type="sldNum" sz="quarter" idx="10"/>
          </p:nvPr>
        </p:nvSpPr>
        <p:spPr/>
        <p:txBody>
          <a:bodyPr/>
          <a:lstStyle/>
          <a:p>
            <a:pPr>
              <a:defRPr/>
            </a:pPr>
            <a:fld id="{460DBBD1-181E-744E-89E7-45F0EE4D9123}" type="slidenum">
              <a:rPr lang="en-US" smtClean="0"/>
              <a:pPr>
                <a:defRPr/>
              </a:pPr>
              <a:t>62</a:t>
            </a:fld>
            <a:endParaRPr lang="en-US"/>
          </a:p>
        </p:txBody>
      </p:sp>
      <p:sp>
        <p:nvSpPr>
          <p:cNvPr id="5" name="Date Placeholder 4"/>
          <p:cNvSpPr>
            <a:spLocks noGrp="1"/>
          </p:cNvSpPr>
          <p:nvPr>
            <p:ph type="dt" idx="11"/>
          </p:nvPr>
        </p:nvSpPr>
        <p:spPr/>
        <p:txBody>
          <a:bodyPr/>
          <a:lstStyle/>
          <a:p>
            <a:pPr>
              <a:defRPr/>
            </a:pPr>
            <a:fld id="{CEE70176-614F-4FFB-A355-17943EFBFEA6}" type="datetime1">
              <a:rPr lang="en-US" smtClean="0"/>
              <a:t>8/23/2023</a:t>
            </a:fld>
            <a:endParaRPr lang="en-US"/>
          </a:p>
        </p:txBody>
      </p:sp>
      <p:sp>
        <p:nvSpPr>
          <p:cNvPr id="6" name="Header Placeholder 5"/>
          <p:cNvSpPr>
            <a:spLocks noGrp="1"/>
          </p:cNvSpPr>
          <p:nvPr>
            <p:ph type="hdr" sz="quarter" idx="12"/>
          </p:nvPr>
        </p:nvSpPr>
        <p:spPr/>
        <p:txBody>
          <a:bodyPr/>
          <a:lstStyle/>
          <a:p>
            <a:pPr>
              <a:defRPr/>
            </a:pPr>
            <a:r>
              <a:rPr lang="en-US"/>
              <a:t>Software Engineering - CO3001</a:t>
            </a:r>
          </a:p>
        </p:txBody>
      </p:sp>
    </p:spTree>
    <p:extLst>
      <p:ext uri="{BB962C8B-B14F-4D97-AF65-F5344CB8AC3E}">
        <p14:creationId xmlns:p14="http://schemas.microsoft.com/office/powerpoint/2010/main" val="25774510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normAutofit lnSpcReduction="10000"/>
          </a:bodyPr>
          <a:lstStyle/>
          <a:p>
            <a:pPr marL="171450" indent="-171450" rtl="0" eaLnBrk="1" fontAlgn="base" latinLnBrk="0" hangingPunct="1">
              <a:buFont typeface="Arial" panose="020B0604020202020204" pitchFamily="34" charset="0"/>
              <a:buChar char="•"/>
            </a:pPr>
            <a:r>
              <a:rPr lang="en-GB" sz="1200" b="0" i="0" u="none" strike="noStrike" kern="1200" baseline="0" dirty="0">
                <a:solidFill>
                  <a:schemeClr val="tx1"/>
                </a:solidFill>
                <a:effectLst/>
                <a:latin typeface="+mn-lt"/>
                <a:ea typeface="ＭＳ Ｐゴシック" charset="-128"/>
                <a:cs typeface="ＭＳ Ｐゴシック" charset="-128"/>
              </a:rPr>
              <a:t>Natural language</a:t>
            </a:r>
            <a:endParaRPr lang="en-US" sz="1200" b="0" i="0" u="none" strike="noStrike" kern="1200" dirty="0">
              <a:solidFill>
                <a:schemeClr val="tx1"/>
              </a:solidFill>
              <a:effectLst/>
              <a:latin typeface="+mn-lt"/>
              <a:ea typeface="ＭＳ Ｐゴシック" charset="-128"/>
              <a:cs typeface="ＭＳ Ｐゴシック" charset="-128"/>
            </a:endParaRPr>
          </a:p>
          <a:p>
            <a:pPr lvl="1" rtl="0" eaLnBrk="1" fontAlgn="base" latinLnBrk="0" hangingPunct="1"/>
            <a:r>
              <a:rPr lang="en-GB" sz="1200" b="0" i="0" u="none" strike="noStrike" kern="1200" baseline="0" dirty="0">
                <a:solidFill>
                  <a:schemeClr val="tx1"/>
                </a:solidFill>
                <a:effectLst/>
                <a:latin typeface="+mn-lt"/>
                <a:ea typeface="ＭＳ Ｐゴシック" charset="-128"/>
                <a:cs typeface="ＭＳ Ｐゴシック" charset="-128"/>
              </a:rPr>
              <a:t>The requirements are written using numbered sentences in natural language. Each sentence should express one requirement.</a:t>
            </a:r>
            <a:endParaRPr lang="en-US" sz="1200" b="0" i="0" u="none" strike="noStrike" kern="1200" dirty="0">
              <a:solidFill>
                <a:schemeClr val="tx1"/>
              </a:solidFill>
              <a:effectLst/>
              <a:latin typeface="+mn-lt"/>
              <a:ea typeface="ＭＳ Ｐゴシック" charset="-128"/>
              <a:cs typeface="ＭＳ Ｐゴシック" charset="-128"/>
            </a:endParaRPr>
          </a:p>
          <a:p>
            <a:pPr marL="171450" indent="-171450" rtl="0" eaLnBrk="1" fontAlgn="base" latinLnBrk="0" hangingPunct="1">
              <a:buFont typeface="Arial" panose="020B0604020202020204" pitchFamily="34" charset="0"/>
              <a:buChar char="•"/>
            </a:pPr>
            <a:r>
              <a:rPr lang="en-GB" sz="1200" b="0" i="0" u="none" strike="noStrike" kern="1200" baseline="0" dirty="0">
                <a:solidFill>
                  <a:schemeClr val="tx1"/>
                </a:solidFill>
                <a:effectLst/>
                <a:latin typeface="+mn-lt"/>
                <a:ea typeface="ＭＳ Ｐゴシック" charset="-128"/>
                <a:cs typeface="ＭＳ Ｐゴシック" charset="-128"/>
              </a:rPr>
              <a:t>Structured natural language </a:t>
            </a:r>
            <a:endParaRPr lang="en-US" sz="1200" b="0" i="0" u="none" strike="noStrike" kern="1200" dirty="0">
              <a:solidFill>
                <a:schemeClr val="tx1"/>
              </a:solidFill>
              <a:effectLst/>
              <a:latin typeface="+mn-lt"/>
              <a:ea typeface="ＭＳ Ｐゴシック" charset="-128"/>
              <a:cs typeface="ＭＳ Ｐゴシック" charset="-128"/>
            </a:endParaRPr>
          </a:p>
          <a:p>
            <a:pPr lvl="1" rtl="0" eaLnBrk="1" fontAlgn="base" latinLnBrk="0" hangingPunct="1"/>
            <a:r>
              <a:rPr lang="en-GB" sz="1200" b="0" i="0" u="none" strike="noStrike" kern="1200" baseline="0" dirty="0">
                <a:solidFill>
                  <a:schemeClr val="tx1"/>
                </a:solidFill>
                <a:effectLst/>
                <a:latin typeface="+mn-lt"/>
                <a:ea typeface="ＭＳ Ｐゴシック" charset="-128"/>
                <a:cs typeface="ＭＳ Ｐゴシック" charset="-128"/>
              </a:rPr>
              <a:t>The requirements are written in natural language on a standard form or template. Each field provides information about an aspect of the requirement.</a:t>
            </a:r>
            <a:endParaRPr lang="en-US" sz="1200" b="0" i="0" u="none" strike="noStrike" kern="1200" dirty="0">
              <a:solidFill>
                <a:schemeClr val="tx1"/>
              </a:solidFill>
              <a:effectLst/>
              <a:latin typeface="+mn-lt"/>
              <a:ea typeface="ＭＳ Ｐゴシック" charset="-128"/>
              <a:cs typeface="ＭＳ Ｐゴシック" charset="-128"/>
            </a:endParaRPr>
          </a:p>
          <a:p>
            <a:pPr marL="171450" indent="-171450" rtl="0" eaLnBrk="1" fontAlgn="base" latinLnBrk="0" hangingPunct="1">
              <a:buFont typeface="Arial" panose="020B0604020202020204" pitchFamily="34" charset="0"/>
              <a:buChar char="•"/>
            </a:pPr>
            <a:r>
              <a:rPr lang="en-GB" sz="1200" b="0" i="0" u="none" strike="noStrike" kern="1200" baseline="0" dirty="0">
                <a:solidFill>
                  <a:schemeClr val="tx1"/>
                </a:solidFill>
                <a:effectLst/>
                <a:latin typeface="+mn-lt"/>
                <a:ea typeface="ＭＳ Ｐゴシック" charset="-128"/>
                <a:cs typeface="ＭＳ Ｐゴシック" charset="-128"/>
              </a:rPr>
              <a:t>Design description languages</a:t>
            </a:r>
            <a:endParaRPr lang="en-US" sz="1200" b="0" i="0" u="none" strike="noStrike" kern="1200" dirty="0">
              <a:solidFill>
                <a:schemeClr val="tx1"/>
              </a:solidFill>
              <a:effectLst/>
              <a:latin typeface="+mn-lt"/>
              <a:ea typeface="ＭＳ Ｐゴシック" charset="-128"/>
              <a:cs typeface="ＭＳ Ｐゴシック" charset="-128"/>
            </a:endParaRPr>
          </a:p>
          <a:p>
            <a:pPr lvl="1" rtl="0" eaLnBrk="1" fontAlgn="base" latinLnBrk="0" hangingPunct="1"/>
            <a:r>
              <a:rPr lang="en-GB" sz="1200" b="0" i="0" u="none" strike="noStrike" kern="1200" baseline="0" dirty="0">
                <a:solidFill>
                  <a:schemeClr val="tx1"/>
                </a:solidFill>
                <a:effectLst/>
                <a:latin typeface="+mn-lt"/>
                <a:ea typeface="ＭＳ Ｐゴシック" charset="-128"/>
                <a:cs typeface="ＭＳ Ｐゴシック" charset="-128"/>
              </a:rPr>
              <a:t>This approach uses a language like a programming language, but with more abstract features to specify the requirements by defining an operational model of the system. This approach is now rarely used although it can be useful for interface specifications.</a:t>
            </a:r>
            <a:endParaRPr lang="en-US" sz="1200" b="0" i="0" u="none" strike="noStrike" kern="1200" dirty="0">
              <a:solidFill>
                <a:schemeClr val="tx1"/>
              </a:solidFill>
              <a:effectLst/>
              <a:latin typeface="+mn-lt"/>
              <a:ea typeface="ＭＳ Ｐゴシック" charset="-128"/>
              <a:cs typeface="ＭＳ Ｐゴシック" charset="-128"/>
            </a:endParaRPr>
          </a:p>
          <a:p>
            <a:pPr marL="171450" indent="-171450" rtl="0" eaLnBrk="1" fontAlgn="base" latinLnBrk="0" hangingPunct="1">
              <a:buFont typeface="Arial" panose="020B0604020202020204" pitchFamily="34" charset="0"/>
              <a:buChar char="•"/>
            </a:pPr>
            <a:r>
              <a:rPr lang="en-GB" sz="1200" b="0" i="0" u="none" strike="noStrike" kern="1200" baseline="0" dirty="0">
                <a:solidFill>
                  <a:schemeClr val="tx1"/>
                </a:solidFill>
                <a:effectLst/>
                <a:latin typeface="+mn-lt"/>
                <a:ea typeface="ＭＳ Ｐゴシック" charset="-128"/>
                <a:cs typeface="ＭＳ Ｐゴシック" charset="-128"/>
              </a:rPr>
              <a:t>Graphical notations</a:t>
            </a:r>
            <a:endParaRPr lang="en-US" sz="1200" b="0" i="0" u="none" strike="noStrike" kern="1200" dirty="0">
              <a:solidFill>
                <a:schemeClr val="tx1"/>
              </a:solidFill>
              <a:effectLst/>
              <a:latin typeface="+mn-lt"/>
              <a:ea typeface="ＭＳ Ｐゴシック" charset="-128"/>
              <a:cs typeface="ＭＳ Ｐゴシック" charset="-128"/>
            </a:endParaRPr>
          </a:p>
          <a:p>
            <a:pPr lvl="1" rtl="0" eaLnBrk="1" fontAlgn="base" latinLnBrk="0" hangingPunct="1"/>
            <a:r>
              <a:rPr lang="en-GB" sz="1200" b="0" i="0" u="none" strike="noStrike" kern="1200" baseline="0" dirty="0">
                <a:solidFill>
                  <a:schemeClr val="tx1"/>
                </a:solidFill>
                <a:effectLst/>
                <a:latin typeface="+mn-lt"/>
                <a:ea typeface="ＭＳ Ｐゴシック" charset="-128"/>
                <a:cs typeface="ＭＳ Ｐゴシック" charset="-128"/>
              </a:rPr>
              <a:t>Graphical models, supplemented by text annotations, are used to define the functional requirements for the system; UML use case and sequence diagrams are commonly used.</a:t>
            </a:r>
            <a:endParaRPr lang="en-US" sz="1200" b="0" i="0" u="none" strike="noStrike" kern="1200" dirty="0">
              <a:solidFill>
                <a:schemeClr val="tx1"/>
              </a:solidFill>
              <a:effectLst/>
              <a:latin typeface="+mn-lt"/>
              <a:ea typeface="ＭＳ Ｐゴシック" charset="-128"/>
              <a:cs typeface="ＭＳ Ｐゴシック" charset="-128"/>
            </a:endParaRPr>
          </a:p>
          <a:p>
            <a:pPr marL="171450" indent="-171450" rtl="0" eaLnBrk="1" fontAlgn="base" latinLnBrk="0" hangingPunct="1">
              <a:buFont typeface="Arial" panose="020B0604020202020204" pitchFamily="34" charset="0"/>
              <a:buChar char="•"/>
            </a:pPr>
            <a:r>
              <a:rPr lang="en-GB" sz="1200" b="0" i="0" u="none" strike="noStrike" kern="1200" baseline="0" dirty="0">
                <a:solidFill>
                  <a:schemeClr val="tx1"/>
                </a:solidFill>
                <a:effectLst/>
                <a:latin typeface="+mn-lt"/>
                <a:ea typeface="ＭＳ Ｐゴシック" charset="-128"/>
                <a:cs typeface="ＭＳ Ｐゴシック" charset="-128"/>
              </a:rPr>
              <a:t>Mathematical specifications</a:t>
            </a:r>
            <a:endParaRPr lang="en-US" sz="1200" b="0" i="0" u="none" strike="noStrike" kern="1200" dirty="0">
              <a:solidFill>
                <a:schemeClr val="tx1"/>
              </a:solidFill>
              <a:effectLst/>
              <a:latin typeface="+mn-lt"/>
              <a:ea typeface="ＭＳ Ｐゴシック" charset="-128"/>
              <a:cs typeface="ＭＳ Ｐゴシック" charset="-128"/>
            </a:endParaRPr>
          </a:p>
          <a:p>
            <a:pPr lvl="1" rtl="0" eaLnBrk="1" fontAlgn="base" latinLnBrk="0" hangingPunct="1"/>
            <a:r>
              <a:rPr lang="en-GB" sz="1200" b="0" i="0" u="none" strike="noStrike" kern="1200" baseline="0" dirty="0">
                <a:solidFill>
                  <a:schemeClr val="tx1"/>
                </a:solidFill>
                <a:effectLst/>
                <a:latin typeface="+mn-lt"/>
                <a:ea typeface="ＭＳ Ｐゴシック" charset="-128"/>
                <a:cs typeface="ＭＳ Ｐゴシック" charset="-128"/>
              </a:rPr>
              <a:t>These notations are based on mathematical concepts such as finite-state machines or sets. Although these unambiguous specifications can reduce the ambiguity in a requirements document, most customers don’t understand a formal specification. They cannot check that it represents what they want and are reluctant to accept it as a system contract</a:t>
            </a:r>
            <a:endParaRPr lang="en-US" sz="1200" b="0" i="0" u="none" strike="noStrike" kern="1200" dirty="0">
              <a:solidFill>
                <a:schemeClr val="tx1"/>
              </a:solidFill>
              <a:effectLst/>
              <a:latin typeface="+mn-lt"/>
              <a:ea typeface="ＭＳ Ｐゴシック" charset="-128"/>
              <a:cs typeface="ＭＳ Ｐゴシック" charset="-128"/>
            </a:endParaRPr>
          </a:p>
          <a:p>
            <a:endParaRPr lang="en-US" dirty="0"/>
          </a:p>
        </p:txBody>
      </p:sp>
      <p:sp>
        <p:nvSpPr>
          <p:cNvPr id="4" name="Slide Number Placeholder 3"/>
          <p:cNvSpPr>
            <a:spLocks noGrp="1"/>
          </p:cNvSpPr>
          <p:nvPr>
            <p:ph type="sldNum" sz="quarter" idx="10"/>
          </p:nvPr>
        </p:nvSpPr>
        <p:spPr/>
        <p:txBody>
          <a:bodyPr/>
          <a:lstStyle/>
          <a:p>
            <a:pPr>
              <a:defRPr/>
            </a:pPr>
            <a:fld id="{460DBBD1-181E-744E-89E7-45F0EE4D9123}" type="slidenum">
              <a:rPr lang="en-US" smtClean="0"/>
              <a:pPr>
                <a:defRPr/>
              </a:pPr>
              <a:t>63</a:t>
            </a:fld>
            <a:endParaRPr lang="en-US"/>
          </a:p>
        </p:txBody>
      </p:sp>
      <p:sp>
        <p:nvSpPr>
          <p:cNvPr id="5" name="Date Placeholder 4"/>
          <p:cNvSpPr>
            <a:spLocks noGrp="1"/>
          </p:cNvSpPr>
          <p:nvPr>
            <p:ph type="dt" idx="11"/>
          </p:nvPr>
        </p:nvSpPr>
        <p:spPr/>
        <p:txBody>
          <a:bodyPr/>
          <a:lstStyle/>
          <a:p>
            <a:pPr>
              <a:defRPr/>
            </a:pPr>
            <a:fld id="{CEE70176-614F-4FFB-A355-17943EFBFEA6}" type="datetime1">
              <a:rPr lang="en-US" smtClean="0"/>
              <a:t>8/23/2023</a:t>
            </a:fld>
            <a:endParaRPr lang="en-US"/>
          </a:p>
        </p:txBody>
      </p:sp>
      <p:sp>
        <p:nvSpPr>
          <p:cNvPr id="6" name="Header Placeholder 5"/>
          <p:cNvSpPr>
            <a:spLocks noGrp="1"/>
          </p:cNvSpPr>
          <p:nvPr>
            <p:ph type="hdr" sz="quarter" idx="12"/>
          </p:nvPr>
        </p:nvSpPr>
        <p:spPr/>
        <p:txBody>
          <a:bodyPr/>
          <a:lstStyle/>
          <a:p>
            <a:pPr>
              <a:defRPr/>
            </a:pPr>
            <a:r>
              <a:rPr lang="en-US"/>
              <a:t>Software Engineering - CO3001</a:t>
            </a:r>
          </a:p>
        </p:txBody>
      </p:sp>
    </p:spTree>
    <p:extLst>
      <p:ext uri="{BB962C8B-B14F-4D97-AF65-F5344CB8AC3E}">
        <p14:creationId xmlns:p14="http://schemas.microsoft.com/office/powerpoint/2010/main" val="2571113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r>
              <a:rPr lang="en-GB" dirty="0"/>
              <a:t>Form-based specification</a:t>
            </a:r>
          </a:p>
          <a:p>
            <a:pPr marL="171450" indent="-171450">
              <a:buFont typeface="Arial" panose="020B0604020202020204" pitchFamily="34" charset="0"/>
              <a:buChar char="•"/>
            </a:pPr>
            <a:r>
              <a:rPr lang="en-GB" dirty="0"/>
              <a:t>Definition of the function or entity.</a:t>
            </a:r>
          </a:p>
          <a:p>
            <a:pPr marL="171450" indent="-171450">
              <a:buFont typeface="Arial" panose="020B0604020202020204" pitchFamily="34" charset="0"/>
              <a:buChar char="•"/>
            </a:pPr>
            <a:r>
              <a:rPr lang="en-GB" dirty="0"/>
              <a:t>Description of inputs and where they come from.</a:t>
            </a:r>
          </a:p>
          <a:p>
            <a:pPr marL="171450" indent="-171450">
              <a:buFont typeface="Arial" panose="020B0604020202020204" pitchFamily="34" charset="0"/>
              <a:buChar char="•"/>
            </a:pPr>
            <a:r>
              <a:rPr lang="en-GB" dirty="0"/>
              <a:t>Description of outputs and where they go to.</a:t>
            </a:r>
          </a:p>
          <a:p>
            <a:pPr marL="171450" indent="-171450">
              <a:buFont typeface="Arial" panose="020B0604020202020204" pitchFamily="34" charset="0"/>
              <a:buChar char="•"/>
            </a:pPr>
            <a:r>
              <a:rPr lang="en-GB" dirty="0"/>
              <a:t>Information about the information needed for the computation and other entities used.</a:t>
            </a:r>
          </a:p>
          <a:p>
            <a:pPr marL="171450" indent="-171450">
              <a:buFont typeface="Arial" panose="020B0604020202020204" pitchFamily="34" charset="0"/>
              <a:buChar char="•"/>
            </a:pPr>
            <a:r>
              <a:rPr lang="en-GB" dirty="0"/>
              <a:t>Description of the action to be taken.</a:t>
            </a:r>
          </a:p>
          <a:p>
            <a:pPr marL="171450" indent="-171450">
              <a:buFont typeface="Arial" panose="020B0604020202020204" pitchFamily="34" charset="0"/>
              <a:buChar char="•"/>
            </a:pPr>
            <a:r>
              <a:rPr lang="en-GB" dirty="0"/>
              <a:t>Pre and post conditions (if appropriate).</a:t>
            </a:r>
          </a:p>
          <a:p>
            <a:pPr marL="171450" indent="-171450">
              <a:buFont typeface="Arial" panose="020B0604020202020204" pitchFamily="34" charset="0"/>
              <a:buChar char="•"/>
            </a:pPr>
            <a:r>
              <a:rPr lang="en-GB" dirty="0"/>
              <a:t>The side effects (if any) of the function.</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GB" dirty="0"/>
          </a:p>
        </p:txBody>
      </p:sp>
      <p:sp>
        <p:nvSpPr>
          <p:cNvPr id="4" name="Slide Number Placeholder 3"/>
          <p:cNvSpPr>
            <a:spLocks noGrp="1"/>
          </p:cNvSpPr>
          <p:nvPr>
            <p:ph type="sldNum" sz="quarter" idx="10"/>
          </p:nvPr>
        </p:nvSpPr>
        <p:spPr/>
        <p:txBody>
          <a:bodyPr/>
          <a:lstStyle/>
          <a:p>
            <a:pPr>
              <a:defRPr/>
            </a:pPr>
            <a:fld id="{460DBBD1-181E-744E-89E7-45F0EE4D9123}" type="slidenum">
              <a:rPr lang="en-US" smtClean="0"/>
              <a:pPr>
                <a:defRPr/>
              </a:pPr>
              <a:t>64</a:t>
            </a:fld>
            <a:endParaRPr lang="en-US"/>
          </a:p>
        </p:txBody>
      </p:sp>
      <p:sp>
        <p:nvSpPr>
          <p:cNvPr id="5" name="Date Placeholder 4"/>
          <p:cNvSpPr>
            <a:spLocks noGrp="1"/>
          </p:cNvSpPr>
          <p:nvPr>
            <p:ph type="dt" idx="11"/>
          </p:nvPr>
        </p:nvSpPr>
        <p:spPr/>
        <p:txBody>
          <a:bodyPr/>
          <a:lstStyle/>
          <a:p>
            <a:pPr>
              <a:defRPr/>
            </a:pPr>
            <a:fld id="{266A36E8-C1CD-4D7E-A487-C8E67C7C4400}" type="datetime1">
              <a:rPr lang="en-US" smtClean="0"/>
              <a:t>8/23/2023</a:t>
            </a:fld>
            <a:endParaRPr lang="en-US"/>
          </a:p>
        </p:txBody>
      </p:sp>
      <p:sp>
        <p:nvSpPr>
          <p:cNvPr id="6" name="Header Placeholder 5"/>
          <p:cNvSpPr>
            <a:spLocks noGrp="1"/>
          </p:cNvSpPr>
          <p:nvPr>
            <p:ph type="hdr" sz="quarter" idx="12"/>
          </p:nvPr>
        </p:nvSpPr>
        <p:spPr/>
        <p:txBody>
          <a:bodyPr/>
          <a:lstStyle/>
          <a:p>
            <a:pPr>
              <a:defRPr/>
            </a:pPr>
            <a:r>
              <a:rPr lang="en-US"/>
              <a:t>Software Engineering - CO3001</a:t>
            </a:r>
          </a:p>
        </p:txBody>
      </p:sp>
    </p:spTree>
    <p:extLst>
      <p:ext uri="{BB962C8B-B14F-4D97-AF65-F5344CB8AC3E}">
        <p14:creationId xmlns:p14="http://schemas.microsoft.com/office/powerpoint/2010/main" val="27489169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normAutofit/>
          </a:bodyPr>
          <a:lstStyle/>
          <a:p>
            <a:pPr rtl="0" eaLnBrk="1" fontAlgn="t" latinLnBrk="0" hangingPunct="1"/>
            <a:r>
              <a:rPr lang="en-GB" sz="1200" b="0" i="0" u="sng" strike="noStrike" kern="1200" dirty="0">
                <a:solidFill>
                  <a:schemeClr val="tx1"/>
                </a:solidFill>
                <a:effectLst/>
                <a:latin typeface="+mn-lt"/>
                <a:ea typeface="ＭＳ Ｐゴシック" charset="-128"/>
                <a:cs typeface="ＭＳ Ｐゴシック" charset="-128"/>
              </a:rPr>
              <a:t>Insulin Pump/Control Software/SRS/3.3.2</a:t>
            </a:r>
            <a:endParaRPr lang="en-US" sz="1200" b="0" i="0" u="none" strike="noStrike" kern="1200" dirty="0">
              <a:solidFill>
                <a:schemeClr val="tx1"/>
              </a:solidFill>
              <a:effectLst/>
              <a:latin typeface="+mn-lt"/>
              <a:ea typeface="ＭＳ Ｐゴシック" charset="-128"/>
              <a:cs typeface="ＭＳ Ｐゴシック" charset="-128"/>
            </a:endParaRPr>
          </a:p>
          <a:p>
            <a:pPr rtl="0" eaLnBrk="1" fontAlgn="t" latinLnBrk="0" hangingPunct="1"/>
            <a:r>
              <a:rPr lang="en-GB" sz="1200" b="1" i="0" u="none" strike="noStrike" kern="1200" dirty="0">
                <a:solidFill>
                  <a:schemeClr val="tx1"/>
                </a:solidFill>
                <a:effectLst/>
                <a:latin typeface="+mn-lt"/>
                <a:ea typeface="ＭＳ Ｐゴシック" charset="-128"/>
                <a:cs typeface="ＭＳ Ｐゴシック" charset="-128"/>
              </a:rPr>
              <a:t>Function</a:t>
            </a:r>
            <a:r>
              <a:rPr lang="en-US" sz="1200" b="0" i="0" u="none" strike="noStrike" kern="1200" baseline="0" dirty="0">
                <a:solidFill>
                  <a:schemeClr val="tx1"/>
                </a:solidFill>
                <a:effectLst/>
                <a:latin typeface="+mn-lt"/>
                <a:ea typeface="ＭＳ Ｐゴシック" charset="-128"/>
                <a:cs typeface="ＭＳ Ｐゴシック" charset="-128"/>
              </a:rPr>
              <a:t> 	</a:t>
            </a:r>
            <a:r>
              <a:rPr lang="en-GB" sz="1200" b="0" i="0" u="none" strike="noStrike" kern="1200" dirty="0">
                <a:solidFill>
                  <a:schemeClr val="tx1"/>
                </a:solidFill>
                <a:effectLst/>
                <a:latin typeface="+mn-lt"/>
                <a:ea typeface="ＭＳ Ｐゴシック" charset="-128"/>
                <a:cs typeface="ＭＳ Ｐゴシック" charset="-128"/>
              </a:rPr>
              <a:t>Compute insulin dose: safe sugar level</a:t>
            </a:r>
            <a:endParaRPr lang="en-US" sz="1200" b="0" i="0" u="none" strike="noStrike" kern="1200" dirty="0">
              <a:solidFill>
                <a:schemeClr val="tx1"/>
              </a:solidFill>
              <a:effectLst/>
              <a:latin typeface="+mn-lt"/>
              <a:ea typeface="ＭＳ Ｐゴシック" charset="-128"/>
              <a:cs typeface="ＭＳ Ｐゴシック" charset="-128"/>
            </a:endParaRPr>
          </a:p>
          <a:p>
            <a:pPr rtl="0" eaLnBrk="1" fontAlgn="t" latinLnBrk="0" hangingPunct="1"/>
            <a:r>
              <a:rPr lang="en-GB" sz="1200" b="1" i="0" u="none" strike="noStrike" kern="1200" dirty="0">
                <a:solidFill>
                  <a:schemeClr val="tx1"/>
                </a:solidFill>
                <a:effectLst/>
                <a:latin typeface="+mn-lt"/>
                <a:ea typeface="ＭＳ Ｐゴシック" charset="-128"/>
                <a:cs typeface="ＭＳ Ｐゴシック" charset="-128"/>
              </a:rPr>
              <a:t>Description	</a:t>
            </a:r>
            <a:r>
              <a:rPr lang="en-GB" sz="1200" b="0" i="0" u="none" strike="noStrike" kern="1200" dirty="0">
                <a:solidFill>
                  <a:schemeClr val="tx1"/>
                </a:solidFill>
                <a:effectLst/>
                <a:latin typeface="+mn-lt"/>
                <a:ea typeface="ＭＳ Ｐゴシック" charset="-128"/>
                <a:cs typeface="ＭＳ Ｐゴシック" charset="-128"/>
              </a:rPr>
              <a:t>Computes the dose of insulin to be delivered when the current measured sugar level is in the safe zone between 3 and 7 units.</a:t>
            </a:r>
            <a:endParaRPr lang="en-US" sz="1200" b="0" i="0" u="none" strike="noStrike" kern="1200" dirty="0">
              <a:solidFill>
                <a:schemeClr val="tx1"/>
              </a:solidFill>
              <a:effectLst/>
              <a:latin typeface="+mn-lt"/>
              <a:ea typeface="ＭＳ Ｐゴシック" charset="-128"/>
              <a:cs typeface="ＭＳ Ｐゴシック" charset="-128"/>
            </a:endParaRPr>
          </a:p>
          <a:p>
            <a:pPr rtl="0" eaLnBrk="1" fontAlgn="t" latinLnBrk="0" hangingPunct="1"/>
            <a:r>
              <a:rPr lang="en-GB" sz="1200" b="1" i="0" u="none" strike="noStrike" kern="1200" dirty="0">
                <a:solidFill>
                  <a:schemeClr val="tx1"/>
                </a:solidFill>
                <a:effectLst/>
                <a:latin typeface="+mn-lt"/>
                <a:ea typeface="ＭＳ Ｐゴシック" charset="-128"/>
                <a:cs typeface="ＭＳ Ｐゴシック" charset="-128"/>
              </a:rPr>
              <a:t>Inputs		</a:t>
            </a:r>
            <a:r>
              <a:rPr lang="en-GB" sz="1200" b="0" i="0" u="none" strike="noStrike" kern="1200" dirty="0">
                <a:solidFill>
                  <a:schemeClr val="tx1"/>
                </a:solidFill>
                <a:effectLst/>
                <a:latin typeface="+mn-lt"/>
                <a:ea typeface="ＭＳ Ｐゴシック" charset="-128"/>
                <a:cs typeface="ＭＳ Ｐゴシック" charset="-128"/>
              </a:rPr>
              <a:t>Current sugar reading (r2); the previous two readings (r0 and r1).</a:t>
            </a:r>
            <a:endParaRPr lang="en-US" sz="1200" b="0" i="0" u="none" strike="noStrike" kern="1200" dirty="0">
              <a:solidFill>
                <a:schemeClr val="tx1"/>
              </a:solidFill>
              <a:effectLst/>
              <a:latin typeface="+mn-lt"/>
              <a:ea typeface="ＭＳ Ｐゴシック" charset="-128"/>
              <a:cs typeface="ＭＳ Ｐゴシック" charset="-128"/>
            </a:endParaRPr>
          </a:p>
          <a:p>
            <a:pPr rtl="0" eaLnBrk="1" fontAlgn="t" latinLnBrk="0" hangingPunct="1"/>
            <a:r>
              <a:rPr lang="en-GB" sz="1200" b="1" i="0" u="none" strike="noStrike" kern="1200" dirty="0">
                <a:solidFill>
                  <a:schemeClr val="tx1"/>
                </a:solidFill>
                <a:effectLst/>
                <a:latin typeface="+mn-lt"/>
                <a:ea typeface="ＭＳ Ｐゴシック" charset="-128"/>
                <a:cs typeface="ＭＳ Ｐゴシック" charset="-128"/>
              </a:rPr>
              <a:t>Source		</a:t>
            </a:r>
            <a:r>
              <a:rPr lang="en-GB" sz="1200" b="0" i="0" u="none" strike="noStrike" kern="1200" dirty="0">
                <a:solidFill>
                  <a:schemeClr val="tx1"/>
                </a:solidFill>
                <a:effectLst/>
                <a:latin typeface="+mn-lt"/>
                <a:ea typeface="ＭＳ Ｐゴシック" charset="-128"/>
                <a:cs typeface="ＭＳ Ｐゴシック" charset="-128"/>
              </a:rPr>
              <a:t>Current sugar reading from sensor. Other readings from memory.</a:t>
            </a:r>
            <a:endParaRPr lang="en-US" sz="1200" b="0" i="0" u="none" strike="noStrike" kern="1200" dirty="0">
              <a:solidFill>
                <a:schemeClr val="tx1"/>
              </a:solidFill>
              <a:effectLst/>
              <a:latin typeface="+mn-lt"/>
              <a:ea typeface="ＭＳ Ｐゴシック" charset="-128"/>
              <a:cs typeface="ＭＳ Ｐゴシック" charset="-128"/>
            </a:endParaRPr>
          </a:p>
          <a:p>
            <a:pPr rtl="0" eaLnBrk="1" fontAlgn="t" latinLnBrk="0" hangingPunct="1"/>
            <a:r>
              <a:rPr lang="en-GB" sz="1200" b="1" i="0" u="none" strike="noStrike" kern="1200" dirty="0">
                <a:solidFill>
                  <a:schemeClr val="tx1"/>
                </a:solidFill>
                <a:effectLst/>
                <a:latin typeface="+mn-lt"/>
                <a:ea typeface="ＭＳ Ｐゴシック" charset="-128"/>
                <a:cs typeface="ＭＳ Ｐゴシック" charset="-128"/>
              </a:rPr>
              <a:t>Outputs	</a:t>
            </a:r>
            <a:r>
              <a:rPr lang="en-GB" sz="1200" b="0" i="0" u="none" strike="noStrike" kern="1200" dirty="0" err="1">
                <a:solidFill>
                  <a:schemeClr val="tx1"/>
                </a:solidFill>
                <a:effectLst/>
                <a:latin typeface="+mn-lt"/>
                <a:ea typeface="ＭＳ Ｐゴシック" charset="-128"/>
                <a:cs typeface="ＭＳ Ｐゴシック" charset="-128"/>
              </a:rPr>
              <a:t>CompDose</a:t>
            </a:r>
            <a:r>
              <a:rPr lang="en-GB" sz="1200" b="0" i="0" u="none" strike="noStrike" kern="1200" dirty="0">
                <a:solidFill>
                  <a:schemeClr val="tx1"/>
                </a:solidFill>
                <a:effectLst/>
                <a:latin typeface="+mn-lt"/>
                <a:ea typeface="ＭＳ Ｐゴシック" charset="-128"/>
                <a:cs typeface="ＭＳ Ｐゴシック" charset="-128"/>
              </a:rPr>
              <a:t>—the dose in insulin to be delivered</a:t>
            </a:r>
            <a:endParaRPr lang="en-US" sz="1200" b="0" i="0" u="none" strike="noStrike" kern="1200" dirty="0">
              <a:solidFill>
                <a:schemeClr val="tx1"/>
              </a:solidFill>
              <a:effectLst/>
              <a:latin typeface="+mn-lt"/>
              <a:ea typeface="ＭＳ Ｐゴシック" charset="-128"/>
              <a:cs typeface="ＭＳ Ｐゴシック" charset="-128"/>
            </a:endParaRPr>
          </a:p>
          <a:p>
            <a:pPr rtl="0" eaLnBrk="1" fontAlgn="t" latinLnBrk="0" hangingPunct="1"/>
            <a:r>
              <a:rPr lang="en-GB" sz="1200" b="1" i="0" u="none" strike="noStrike" kern="1200" dirty="0">
                <a:solidFill>
                  <a:schemeClr val="tx1"/>
                </a:solidFill>
                <a:effectLst/>
                <a:latin typeface="+mn-lt"/>
                <a:ea typeface="ＭＳ Ｐゴシック" charset="-128"/>
                <a:cs typeface="ＭＳ Ｐゴシック" charset="-128"/>
              </a:rPr>
              <a:t>Destination 	</a:t>
            </a:r>
            <a:r>
              <a:rPr lang="en-GB" sz="1200" b="0" i="0" u="none" strike="noStrike" kern="1200" dirty="0">
                <a:solidFill>
                  <a:schemeClr val="tx1"/>
                </a:solidFill>
                <a:effectLst/>
                <a:latin typeface="+mn-lt"/>
                <a:ea typeface="ＭＳ Ｐゴシック" charset="-128"/>
                <a:cs typeface="ＭＳ Ｐゴシック" charset="-128"/>
              </a:rPr>
              <a:t>Main control loop.</a:t>
            </a:r>
            <a:endParaRPr lang="en-US" sz="1200" b="0" i="0" u="none" strike="noStrike" kern="1200" dirty="0">
              <a:solidFill>
                <a:schemeClr val="tx1"/>
              </a:solidFill>
              <a:effectLst/>
              <a:latin typeface="+mn-lt"/>
              <a:ea typeface="ＭＳ Ｐゴシック" charset="-128"/>
              <a:cs typeface="ＭＳ Ｐゴシック" charset="-128"/>
            </a:endParaRPr>
          </a:p>
          <a:p>
            <a:pPr rtl="0" eaLnBrk="1" fontAlgn="t" latinLnBrk="0" hangingPunct="1"/>
            <a:r>
              <a:rPr lang="en-GB" sz="1200" b="1" i="0" u="none" strike="noStrike" kern="1200" dirty="0">
                <a:solidFill>
                  <a:schemeClr val="tx1"/>
                </a:solidFill>
                <a:effectLst/>
                <a:latin typeface="+mn-lt"/>
                <a:ea typeface="ＭＳ Ｐゴシック" charset="-128"/>
                <a:cs typeface="ＭＳ Ｐゴシック" charset="-128"/>
              </a:rPr>
              <a:t>Action 		</a:t>
            </a:r>
            <a:r>
              <a:rPr lang="en-GB" sz="1200" b="0" i="0" u="none" strike="noStrike" kern="1200" dirty="0" err="1">
                <a:solidFill>
                  <a:schemeClr val="tx1"/>
                </a:solidFill>
                <a:effectLst/>
                <a:latin typeface="+mn-lt"/>
                <a:ea typeface="ＭＳ Ｐゴシック" charset="-128"/>
                <a:cs typeface="ＭＳ Ｐゴシック" charset="-128"/>
              </a:rPr>
              <a:t>CompDose</a:t>
            </a:r>
            <a:r>
              <a:rPr lang="en-GB" sz="1200" b="0" i="0" u="none" strike="noStrike" kern="1200" dirty="0">
                <a:solidFill>
                  <a:schemeClr val="tx1"/>
                </a:solidFill>
                <a:effectLst/>
                <a:latin typeface="+mn-lt"/>
                <a:ea typeface="ＭＳ Ｐゴシック" charset="-128"/>
                <a:cs typeface="ＭＳ Ｐゴシック" charset="-128"/>
              </a:rPr>
              <a:t> is zero if the sugar level is stable or falling or if the level is increasing but the rate of increase is decreasing. If the level is increasing and the rate of increase is increasing, then </a:t>
            </a:r>
            <a:r>
              <a:rPr lang="en-GB" sz="1200" b="0" i="0" u="none" strike="noStrike" kern="1200" dirty="0" err="1">
                <a:solidFill>
                  <a:schemeClr val="tx1"/>
                </a:solidFill>
                <a:effectLst/>
                <a:latin typeface="+mn-lt"/>
                <a:ea typeface="ＭＳ Ｐゴシック" charset="-128"/>
                <a:cs typeface="ＭＳ Ｐゴシック" charset="-128"/>
              </a:rPr>
              <a:t>CompDose</a:t>
            </a:r>
            <a:r>
              <a:rPr lang="en-GB" sz="1200" b="0" i="0" u="none" strike="noStrike" kern="1200" dirty="0">
                <a:solidFill>
                  <a:schemeClr val="tx1"/>
                </a:solidFill>
                <a:effectLst/>
                <a:latin typeface="+mn-lt"/>
                <a:ea typeface="ＭＳ Ｐゴシック" charset="-128"/>
                <a:cs typeface="ＭＳ Ｐゴシック" charset="-128"/>
              </a:rPr>
              <a:t> is computed by dividing the difference between the current sugar level and the previous level by 4 and rounding the result. If the result, is rounded to zero then </a:t>
            </a:r>
            <a:r>
              <a:rPr lang="en-GB" sz="1200" b="0" i="0" u="none" strike="noStrike" kern="1200" dirty="0" err="1">
                <a:solidFill>
                  <a:schemeClr val="tx1"/>
                </a:solidFill>
                <a:effectLst/>
                <a:latin typeface="+mn-lt"/>
                <a:ea typeface="ＭＳ Ｐゴシック" charset="-128"/>
                <a:cs typeface="ＭＳ Ｐゴシック" charset="-128"/>
              </a:rPr>
              <a:t>CompDose</a:t>
            </a:r>
            <a:r>
              <a:rPr lang="en-GB" sz="1200" b="0" i="0" u="none" strike="noStrike" kern="1200" dirty="0">
                <a:solidFill>
                  <a:schemeClr val="tx1"/>
                </a:solidFill>
                <a:effectLst/>
                <a:latin typeface="+mn-lt"/>
                <a:ea typeface="ＭＳ Ｐゴシック" charset="-128"/>
                <a:cs typeface="ＭＳ Ｐゴシック" charset="-128"/>
              </a:rPr>
              <a:t> is set to the minimum dose that can be delivered. </a:t>
            </a:r>
            <a:endParaRPr lang="en-US" sz="1200" b="0" i="0" u="none" strike="noStrike" kern="1200" dirty="0">
              <a:solidFill>
                <a:schemeClr val="tx1"/>
              </a:solidFill>
              <a:effectLst/>
              <a:latin typeface="+mn-lt"/>
              <a:ea typeface="ＭＳ Ｐゴシック" charset="-128"/>
              <a:cs typeface="ＭＳ Ｐゴシック" charset="-128"/>
            </a:endParaRPr>
          </a:p>
          <a:p>
            <a:pPr rtl="0" eaLnBrk="1" fontAlgn="t" latinLnBrk="0" hangingPunct="1"/>
            <a:r>
              <a:rPr lang="en-GB" sz="1200" b="1" i="0" u="none" strike="noStrike" kern="1200" dirty="0">
                <a:solidFill>
                  <a:schemeClr val="tx1"/>
                </a:solidFill>
                <a:effectLst/>
                <a:latin typeface="+mn-lt"/>
                <a:ea typeface="ＭＳ Ｐゴシック" charset="-128"/>
                <a:cs typeface="ＭＳ Ｐゴシック" charset="-128"/>
              </a:rPr>
              <a:t>Requirements </a:t>
            </a:r>
            <a:r>
              <a:rPr lang="en-GB" sz="1200" b="0" i="0" u="none" strike="noStrike" kern="1200" dirty="0">
                <a:solidFill>
                  <a:schemeClr val="tx1"/>
                </a:solidFill>
                <a:effectLst/>
                <a:latin typeface="+mn-lt"/>
                <a:ea typeface="ＭＳ Ｐゴシック" charset="-128"/>
                <a:cs typeface="ＭＳ Ｐゴシック" charset="-128"/>
              </a:rPr>
              <a:t>Two previous readings so that the rate of change of sugar level can be computed</a:t>
            </a:r>
            <a:endParaRPr lang="en-US" sz="1200" b="0" i="0" u="none" strike="noStrike" kern="1200" dirty="0">
              <a:solidFill>
                <a:schemeClr val="tx1"/>
              </a:solidFill>
              <a:effectLst/>
              <a:latin typeface="+mn-lt"/>
              <a:ea typeface="ＭＳ Ｐゴシック" charset="-128"/>
              <a:cs typeface="ＭＳ Ｐゴシック" charset="-128"/>
            </a:endParaRPr>
          </a:p>
          <a:p>
            <a:pPr rtl="0" eaLnBrk="1" fontAlgn="t" latinLnBrk="0" hangingPunct="1"/>
            <a:r>
              <a:rPr lang="en-GB" sz="1200" b="1" i="0" u="none" strike="noStrike" kern="1200" dirty="0">
                <a:solidFill>
                  <a:schemeClr val="tx1"/>
                </a:solidFill>
                <a:effectLst/>
                <a:latin typeface="+mn-lt"/>
                <a:ea typeface="ＭＳ Ｐゴシック" charset="-128"/>
                <a:cs typeface="ＭＳ Ｐゴシック" charset="-128"/>
              </a:rPr>
              <a:t>Pre-condition 	</a:t>
            </a:r>
            <a:r>
              <a:rPr lang="en-GB" sz="1200" b="0" i="0" u="none" strike="noStrike" kern="1200" dirty="0">
                <a:solidFill>
                  <a:schemeClr val="tx1"/>
                </a:solidFill>
                <a:effectLst/>
                <a:latin typeface="+mn-lt"/>
                <a:ea typeface="ＭＳ Ｐゴシック" charset="-128"/>
                <a:cs typeface="ＭＳ Ｐゴシック" charset="-128"/>
              </a:rPr>
              <a:t>The insulin reservoir contains at least the maximum allowed single dose of insulin.</a:t>
            </a:r>
            <a:endParaRPr lang="en-US" sz="1200" b="0" i="0" u="none" strike="noStrike" kern="1200" dirty="0">
              <a:solidFill>
                <a:schemeClr val="tx1"/>
              </a:solidFill>
              <a:effectLst/>
              <a:latin typeface="+mn-lt"/>
              <a:ea typeface="ＭＳ Ｐゴシック" charset="-128"/>
              <a:cs typeface="ＭＳ Ｐゴシック" charset="-128"/>
            </a:endParaRPr>
          </a:p>
          <a:p>
            <a:pPr rtl="0" eaLnBrk="1" fontAlgn="t" latinLnBrk="0" hangingPunct="1"/>
            <a:r>
              <a:rPr lang="en-GB" sz="1200" b="1" i="0" u="none" strike="noStrike" kern="1200" dirty="0">
                <a:solidFill>
                  <a:schemeClr val="tx1"/>
                </a:solidFill>
                <a:effectLst/>
                <a:latin typeface="+mn-lt"/>
                <a:ea typeface="ＭＳ Ｐゴシック" charset="-128"/>
                <a:cs typeface="ＭＳ Ｐゴシック" charset="-128"/>
              </a:rPr>
              <a:t>Post-condition	</a:t>
            </a:r>
            <a:r>
              <a:rPr lang="en-GB" sz="1200" b="0" i="0" u="none" strike="noStrike" kern="1200" dirty="0">
                <a:solidFill>
                  <a:schemeClr val="tx1"/>
                </a:solidFill>
                <a:effectLst/>
                <a:latin typeface="+mn-lt"/>
                <a:ea typeface="ＭＳ Ｐゴシック" charset="-128"/>
                <a:cs typeface="ＭＳ Ｐゴシック" charset="-128"/>
              </a:rPr>
              <a:t>r0 is replaced by r1 then r1 is replaced by r2.</a:t>
            </a:r>
            <a:endParaRPr lang="en-US" sz="1200" b="0" i="0" u="none" strike="noStrike" kern="1200" dirty="0">
              <a:solidFill>
                <a:schemeClr val="tx1"/>
              </a:solidFill>
              <a:effectLst/>
              <a:latin typeface="+mn-lt"/>
              <a:ea typeface="ＭＳ Ｐゴシック" charset="-128"/>
              <a:cs typeface="ＭＳ Ｐゴシック" charset="-128"/>
            </a:endParaRPr>
          </a:p>
          <a:p>
            <a:pPr rtl="0" eaLnBrk="1" fontAlgn="t" latinLnBrk="0" hangingPunct="1"/>
            <a:r>
              <a:rPr lang="en-GB" sz="1200" b="1" i="0" u="none" strike="noStrike" kern="1200" dirty="0">
                <a:solidFill>
                  <a:schemeClr val="tx1"/>
                </a:solidFill>
                <a:effectLst/>
                <a:latin typeface="+mn-lt"/>
                <a:ea typeface="ＭＳ Ｐゴシック" charset="-128"/>
                <a:cs typeface="ＭＳ Ｐゴシック" charset="-128"/>
              </a:rPr>
              <a:t>Side effects		</a:t>
            </a:r>
            <a:r>
              <a:rPr lang="en-GB" sz="1200" b="0" i="0" u="none" strike="noStrike" kern="1200" dirty="0">
                <a:solidFill>
                  <a:schemeClr val="tx1"/>
                </a:solidFill>
                <a:effectLst/>
                <a:latin typeface="+mn-lt"/>
                <a:ea typeface="ＭＳ Ｐゴシック" charset="-128"/>
                <a:cs typeface="ＭＳ Ｐゴシック" charset="-128"/>
              </a:rPr>
              <a:t>None</a:t>
            </a:r>
            <a:endParaRPr lang="en-US" sz="1200" b="0" i="0" u="none" strike="noStrike" kern="1200" dirty="0">
              <a:solidFill>
                <a:schemeClr val="tx1"/>
              </a:solidFill>
              <a:effectLst/>
              <a:latin typeface="+mn-lt"/>
              <a:ea typeface="ＭＳ Ｐゴシック" charset="-128"/>
              <a:cs typeface="ＭＳ Ｐゴシック" charset="-128"/>
            </a:endParaRP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460DBBD1-181E-744E-89E7-45F0EE4D9123}" type="slidenum">
              <a:rPr lang="en-US" smtClean="0"/>
              <a:pPr>
                <a:defRPr/>
              </a:pPr>
              <a:t>65</a:t>
            </a:fld>
            <a:endParaRPr lang="en-US"/>
          </a:p>
        </p:txBody>
      </p:sp>
      <p:sp>
        <p:nvSpPr>
          <p:cNvPr id="5" name="Date Placeholder 4"/>
          <p:cNvSpPr>
            <a:spLocks noGrp="1"/>
          </p:cNvSpPr>
          <p:nvPr>
            <p:ph type="dt" idx="11"/>
          </p:nvPr>
        </p:nvSpPr>
        <p:spPr/>
        <p:txBody>
          <a:bodyPr/>
          <a:lstStyle/>
          <a:p>
            <a:pPr>
              <a:defRPr/>
            </a:pPr>
            <a:fld id="{BE34B1B5-6A86-410E-B999-0774551CFAE2}" type="datetime1">
              <a:rPr lang="en-US" smtClean="0"/>
              <a:t>8/23/2023</a:t>
            </a:fld>
            <a:endParaRPr lang="en-US"/>
          </a:p>
        </p:txBody>
      </p:sp>
      <p:sp>
        <p:nvSpPr>
          <p:cNvPr id="6" name="Header Placeholder 5"/>
          <p:cNvSpPr>
            <a:spLocks noGrp="1"/>
          </p:cNvSpPr>
          <p:nvPr>
            <p:ph type="hdr" sz="quarter" idx="12"/>
          </p:nvPr>
        </p:nvSpPr>
        <p:spPr/>
        <p:txBody>
          <a:bodyPr/>
          <a:lstStyle/>
          <a:p>
            <a:pPr>
              <a:defRPr/>
            </a:pPr>
            <a:r>
              <a:rPr lang="en-US"/>
              <a:t>Software Engineering - CO3001</a:t>
            </a:r>
          </a:p>
        </p:txBody>
      </p:sp>
    </p:spTree>
    <p:extLst>
      <p:ext uri="{BB962C8B-B14F-4D97-AF65-F5344CB8AC3E}">
        <p14:creationId xmlns:p14="http://schemas.microsoft.com/office/powerpoint/2010/main" val="9904835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normAutofit/>
          </a:bodyPr>
          <a:lstStyle/>
          <a:p>
            <a:r>
              <a:rPr lang="en-US" dirty="0"/>
              <a:t>Tabular specification</a:t>
            </a:r>
          </a:p>
          <a:p>
            <a:pPr marL="171450" indent="-171450">
              <a:buFont typeface="Arial" panose="020B0604020202020204" pitchFamily="34" charset="0"/>
              <a:buChar char="•"/>
            </a:pPr>
            <a:r>
              <a:rPr lang="en-US" dirty="0"/>
              <a:t>Used to supplement natural language.</a:t>
            </a:r>
          </a:p>
          <a:p>
            <a:pPr marL="171450" indent="-171450">
              <a:buFont typeface="Arial" panose="020B0604020202020204" pitchFamily="34" charset="0"/>
              <a:buChar char="•"/>
            </a:pPr>
            <a:r>
              <a:rPr lang="en-US" dirty="0"/>
              <a:t>Particularly useful when you have to define a number of possible alternative courses of action.</a:t>
            </a:r>
          </a:p>
          <a:p>
            <a:pPr marL="171450" indent="-171450">
              <a:buFont typeface="Arial" panose="020B0604020202020204" pitchFamily="34" charset="0"/>
              <a:buChar char="•"/>
            </a:pPr>
            <a:r>
              <a:rPr lang="en-US" dirty="0"/>
              <a:t>For example, the insulin pump systems bases its computations on the rate of change of blood sugar level and the tabular specification explains how to calculate the insulin requirement for different scenarios.</a:t>
            </a:r>
          </a:p>
        </p:txBody>
      </p:sp>
      <p:sp>
        <p:nvSpPr>
          <p:cNvPr id="4" name="Slide Number Placeholder 3"/>
          <p:cNvSpPr>
            <a:spLocks noGrp="1"/>
          </p:cNvSpPr>
          <p:nvPr>
            <p:ph type="sldNum" sz="quarter" idx="10"/>
          </p:nvPr>
        </p:nvSpPr>
        <p:spPr/>
        <p:txBody>
          <a:bodyPr/>
          <a:lstStyle/>
          <a:p>
            <a:pPr>
              <a:defRPr/>
            </a:pPr>
            <a:fld id="{460DBBD1-181E-744E-89E7-45F0EE4D9123}" type="slidenum">
              <a:rPr lang="en-US" smtClean="0"/>
              <a:pPr>
                <a:defRPr/>
              </a:pPr>
              <a:t>66</a:t>
            </a:fld>
            <a:endParaRPr lang="en-US"/>
          </a:p>
        </p:txBody>
      </p:sp>
      <p:sp>
        <p:nvSpPr>
          <p:cNvPr id="5" name="Date Placeholder 4"/>
          <p:cNvSpPr>
            <a:spLocks noGrp="1"/>
          </p:cNvSpPr>
          <p:nvPr>
            <p:ph type="dt" idx="11"/>
          </p:nvPr>
        </p:nvSpPr>
        <p:spPr/>
        <p:txBody>
          <a:bodyPr/>
          <a:lstStyle/>
          <a:p>
            <a:pPr>
              <a:defRPr/>
            </a:pPr>
            <a:fld id="{E7E3FDA3-7191-466F-8BDF-BD38AF60E8E7}" type="datetime1">
              <a:rPr lang="en-US" smtClean="0"/>
              <a:t>8/23/2023</a:t>
            </a:fld>
            <a:endParaRPr lang="en-US"/>
          </a:p>
        </p:txBody>
      </p:sp>
      <p:sp>
        <p:nvSpPr>
          <p:cNvPr id="6" name="Header Placeholder 5"/>
          <p:cNvSpPr>
            <a:spLocks noGrp="1"/>
          </p:cNvSpPr>
          <p:nvPr>
            <p:ph type="hdr" sz="quarter" idx="12"/>
          </p:nvPr>
        </p:nvSpPr>
        <p:spPr/>
        <p:txBody>
          <a:bodyPr/>
          <a:lstStyle/>
          <a:p>
            <a:pPr>
              <a:defRPr/>
            </a:pPr>
            <a:r>
              <a:rPr lang="en-US"/>
              <a:t>Software Engineering - CO3001</a:t>
            </a:r>
          </a:p>
        </p:txBody>
      </p:sp>
    </p:spTree>
    <p:extLst>
      <p:ext uri="{BB962C8B-B14F-4D97-AF65-F5344CB8AC3E}">
        <p14:creationId xmlns:p14="http://schemas.microsoft.com/office/powerpoint/2010/main" val="1214448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The names of use cases are always written</a:t>
            </a:r>
          </a:p>
          <a:p>
            <a:endParaRPr lang="en-US" dirty="0"/>
          </a:p>
          <a:p>
            <a:r>
              <a:rPr lang="en-US" b="0" i="0" dirty="0">
                <a:solidFill>
                  <a:srgbClr val="000000"/>
                </a:solidFill>
                <a:effectLst/>
                <a:latin typeface="Times New Roman" panose="02020603050405020304" pitchFamily="18" charset="0"/>
              </a:rPr>
              <a:t>UML Use Case Diagrams can be used to describe the functionality of a system in a horizontal way. That is, rather than merely representing the details of individual features of your system, UCDs can be used to show all of its available functionality. </a:t>
            </a:r>
            <a:endParaRPr lang="en-US" dirty="0"/>
          </a:p>
          <a:p>
            <a:endParaRPr lang="en-US" dirty="0"/>
          </a:p>
          <a:p>
            <a:r>
              <a:rPr lang="en-US" b="0" i="0" dirty="0">
                <a:solidFill>
                  <a:srgbClr val="000000"/>
                </a:solidFill>
                <a:effectLst/>
                <a:latin typeface="Times New Roman" panose="02020603050405020304" pitchFamily="18" charset="0"/>
              </a:rPr>
              <a:t>You should use UCDs to represent the functionality of your system from a top-down perspective (that is, at a glance the system's functionality is obvious, but all descriptions are at a very high level. Further detail can later be added to the diagram to elucidate interesting points in the system's behavior.)</a:t>
            </a:r>
            <a:br>
              <a:rPr lang="en-US" dirty="0"/>
            </a:br>
            <a:r>
              <a:rPr lang="en-US" b="1" i="0" dirty="0">
                <a:solidFill>
                  <a:srgbClr val="000000"/>
                </a:solidFill>
                <a:effectLst/>
                <a:latin typeface="Times New Roman" panose="02020603050405020304" pitchFamily="18" charset="0"/>
              </a:rPr>
              <a:t>Example:</a:t>
            </a:r>
            <a:r>
              <a:rPr lang="en-US" b="0" i="0" dirty="0">
                <a:solidFill>
                  <a:srgbClr val="000000"/>
                </a:solidFill>
                <a:effectLst/>
                <a:latin typeface="Times New Roman" panose="02020603050405020304" pitchFamily="18" charset="0"/>
              </a:rPr>
              <a:t> A UCD is well suited to the task of describing all of the things that can be done with a database system, by all of the people who might use it (administrators, developers, data entry personnel.)</a:t>
            </a:r>
            <a:r>
              <a:rPr lang="en-US" dirty="0"/>
              <a:t> in the form of a verb followed by an object</a:t>
            </a:r>
          </a:p>
          <a:p>
            <a:endParaRPr lang="en-US" dirty="0"/>
          </a:p>
          <a:p>
            <a:r>
              <a:rPr lang="en-US" b="0" i="0" dirty="0">
                <a:solidFill>
                  <a:srgbClr val="000000"/>
                </a:solidFill>
                <a:effectLst/>
                <a:latin typeface="Times New Roman" panose="02020603050405020304" pitchFamily="18" charset="0"/>
              </a:rPr>
              <a:t>You should NOT use UCDs to represent exception behavior (when errors happen) or to try to illustrate the sequence of steps that must be performed in order to complete a task. Use Sequence diagrams to show these design features.</a:t>
            </a:r>
            <a:br>
              <a:rPr lang="en-US" dirty="0"/>
            </a:br>
            <a:r>
              <a:rPr lang="en-US" b="1" i="0" dirty="0">
                <a:solidFill>
                  <a:srgbClr val="000000"/>
                </a:solidFill>
                <a:effectLst/>
                <a:latin typeface="Times New Roman" panose="02020603050405020304" pitchFamily="18" charset="0"/>
              </a:rPr>
              <a:t>Example:</a:t>
            </a:r>
            <a:r>
              <a:rPr lang="en-US" b="0" i="0" dirty="0">
                <a:solidFill>
                  <a:srgbClr val="000000"/>
                </a:solidFill>
                <a:effectLst/>
                <a:latin typeface="Times New Roman" panose="02020603050405020304" pitchFamily="18" charset="0"/>
              </a:rPr>
              <a:t> A UCD would be poorly suited to describing the TCP/IP network protocol, because there are many exception cases, branching behaviors, and conditional functionality (what happens when a packet is lost or late, what about when the connection dies?)</a:t>
            </a:r>
          </a:p>
          <a:p>
            <a:endParaRPr lang="en-US" b="0" i="0" dirty="0">
              <a:solidFill>
                <a:srgbClr val="000000"/>
              </a:solidFill>
              <a:effectLst/>
              <a:latin typeface="Times New Roman" panose="02020603050405020304" pitchFamily="18" charset="0"/>
            </a:endParaRPr>
          </a:p>
          <a:p>
            <a:r>
              <a:rPr lang="en-US" b="0" i="0" dirty="0">
                <a:solidFill>
                  <a:srgbClr val="000000"/>
                </a:solidFill>
                <a:effectLst/>
                <a:latin typeface="Times New Roman" panose="02020603050405020304" pitchFamily="18" charset="0"/>
              </a:rPr>
              <a:t>https://www.andrew.cmu.edu/course/90-754/umlucdfaq.html</a:t>
            </a:r>
          </a:p>
        </p:txBody>
      </p:sp>
      <p:sp>
        <p:nvSpPr>
          <p:cNvPr id="4" name="Slide Number Placeholder 3"/>
          <p:cNvSpPr>
            <a:spLocks noGrp="1"/>
          </p:cNvSpPr>
          <p:nvPr>
            <p:ph type="sldNum" sz="quarter" idx="10"/>
          </p:nvPr>
        </p:nvSpPr>
        <p:spPr/>
        <p:txBody>
          <a:bodyPr/>
          <a:lstStyle/>
          <a:p>
            <a:pPr>
              <a:defRPr/>
            </a:pPr>
            <a:fld id="{DDB65A0D-0082-4417-9A10-CCF45A546FBF}" type="slidenum">
              <a:rPr lang="nb-NO" altLang="nb-NO" smtClean="0"/>
              <a:pPr>
                <a:defRPr/>
              </a:pPr>
              <a:t>68</a:t>
            </a:fld>
            <a:endParaRPr lang="nb-NO" altLang="nb-NO"/>
          </a:p>
        </p:txBody>
      </p:sp>
    </p:spTree>
    <p:extLst>
      <p:ext uri="{BB962C8B-B14F-4D97-AF65-F5344CB8AC3E}">
        <p14:creationId xmlns:p14="http://schemas.microsoft.com/office/powerpoint/2010/main" val="25646123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https://online.visual-paradigm.com/diagrams/tutorials/use-case-diagram-tutorial/</a:t>
            </a:r>
            <a:endParaRPr lang="en-US" b="0" i="0" dirty="0">
              <a:solidFill>
                <a:srgbClr val="000000"/>
              </a:solidFill>
              <a:effectLst/>
              <a:latin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DDB65A0D-0082-4417-9A10-CCF45A546FBF}" type="slidenum">
              <a:rPr lang="nb-NO" altLang="nb-NO" smtClean="0"/>
              <a:pPr>
                <a:defRPr/>
              </a:pPr>
              <a:t>69</a:t>
            </a:fld>
            <a:endParaRPr lang="nb-NO" altLang="nb-NO"/>
          </a:p>
        </p:txBody>
      </p:sp>
    </p:spTree>
    <p:extLst>
      <p:ext uri="{BB962C8B-B14F-4D97-AF65-F5344CB8AC3E}">
        <p14:creationId xmlns:p14="http://schemas.microsoft.com/office/powerpoint/2010/main" val="4161427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95C11A9E-1849-4143-A304-7203934269D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a:extLst>
              <a:ext uri="{FF2B5EF4-FFF2-40B4-BE49-F238E27FC236}">
                <a16:creationId xmlns:a16="http://schemas.microsoft.com/office/drawing/2014/main" id="{C4B611F8-1D1B-4A42-A9F0-8C2AED86E25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15364" name="Slide Number Placeholder 3">
            <a:extLst>
              <a:ext uri="{FF2B5EF4-FFF2-40B4-BE49-F238E27FC236}">
                <a16:creationId xmlns:a16="http://schemas.microsoft.com/office/drawing/2014/main" id="{2B05889E-52F1-4BF5-AC99-28EF636DC8A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B183198-6F37-4C80-9C4D-6869DBA2D181}" type="slidenum">
              <a:rPr lang="nb-NO" altLang="nb-NO" smtClean="0"/>
              <a:pPr/>
              <a:t>5</a:t>
            </a:fld>
            <a:endParaRPr lang="nb-NO" altLang="nb-NO"/>
          </a:p>
        </p:txBody>
      </p:sp>
    </p:spTree>
    <p:extLst>
      <p:ext uri="{BB962C8B-B14F-4D97-AF65-F5344CB8AC3E}">
        <p14:creationId xmlns:p14="http://schemas.microsoft.com/office/powerpoint/2010/main" val="15434154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https://online.visual-paradigm.com/diagrams/tutorials/use-case-diagram-tutorial/</a:t>
            </a:r>
            <a:endParaRPr lang="en-US" b="0" i="0" dirty="0">
              <a:solidFill>
                <a:srgbClr val="000000"/>
              </a:solidFill>
              <a:effectLst/>
              <a:latin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DDB65A0D-0082-4417-9A10-CCF45A546FBF}" type="slidenum">
              <a:rPr lang="nb-NO" altLang="nb-NO" smtClean="0"/>
              <a:pPr>
                <a:defRPr/>
              </a:pPr>
              <a:t>70</a:t>
            </a:fld>
            <a:endParaRPr lang="nb-NO" altLang="nb-NO"/>
          </a:p>
        </p:txBody>
      </p:sp>
    </p:spTree>
    <p:extLst>
      <p:ext uri="{BB962C8B-B14F-4D97-AF65-F5344CB8AC3E}">
        <p14:creationId xmlns:p14="http://schemas.microsoft.com/office/powerpoint/2010/main" val="3277847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60DBBD1-181E-744E-89E7-45F0EE4D9123}" type="slidenum">
              <a:rPr lang="en-US" smtClean="0"/>
              <a:pPr>
                <a:defRPr/>
              </a:pPr>
              <a:t>77</a:t>
            </a:fld>
            <a:endParaRPr lang="en-US"/>
          </a:p>
        </p:txBody>
      </p:sp>
      <p:sp>
        <p:nvSpPr>
          <p:cNvPr id="5" name="Date Placeholder 4"/>
          <p:cNvSpPr>
            <a:spLocks noGrp="1"/>
          </p:cNvSpPr>
          <p:nvPr>
            <p:ph type="dt" idx="11"/>
          </p:nvPr>
        </p:nvSpPr>
        <p:spPr/>
        <p:txBody>
          <a:bodyPr/>
          <a:lstStyle/>
          <a:p>
            <a:pPr>
              <a:defRPr/>
            </a:pPr>
            <a:fld id="{63CD2ECC-99DF-474D-B76D-C6214A6AE59C}" type="datetime1">
              <a:rPr lang="en-US" smtClean="0"/>
              <a:t>8/23/2023</a:t>
            </a:fld>
            <a:endParaRPr lang="en-US"/>
          </a:p>
        </p:txBody>
      </p:sp>
      <p:sp>
        <p:nvSpPr>
          <p:cNvPr id="6" name="Header Placeholder 5"/>
          <p:cNvSpPr>
            <a:spLocks noGrp="1"/>
          </p:cNvSpPr>
          <p:nvPr>
            <p:ph type="hdr" sz="quarter" idx="12"/>
          </p:nvPr>
        </p:nvSpPr>
        <p:spPr/>
        <p:txBody>
          <a:bodyPr/>
          <a:lstStyle/>
          <a:p>
            <a:pPr>
              <a:defRPr/>
            </a:pPr>
            <a:r>
              <a:rPr lang="en-US"/>
              <a:t>Software Engineering - CO3001</a:t>
            </a:r>
          </a:p>
        </p:txBody>
      </p:sp>
    </p:spTree>
    <p:extLst>
      <p:ext uri="{BB962C8B-B14F-4D97-AF65-F5344CB8AC3E}">
        <p14:creationId xmlns:p14="http://schemas.microsoft.com/office/powerpoint/2010/main" val="36391483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r>
              <a:rPr lang="en-US" dirty="0"/>
              <a:t>Many agile methods argue that producing detailed system requirements is a waste of time as requirements change so quickly.</a:t>
            </a:r>
          </a:p>
          <a:p>
            <a:r>
              <a:rPr lang="en-US" dirty="0"/>
              <a:t>The requirements document is therefore always out of date.</a:t>
            </a:r>
          </a:p>
          <a:p>
            <a:r>
              <a:rPr lang="en-US" dirty="0"/>
              <a:t>Agile methods usually use incremental requirements engineering and may express requirements as ‘user stories’</a:t>
            </a:r>
          </a:p>
          <a:p>
            <a:r>
              <a:rPr lang="en-US" dirty="0"/>
              <a:t>This is practical for business systems but problematic for systems that require pre-delivery analysis (e.g. critical systems) or systems developed by several teams.</a:t>
            </a:r>
          </a:p>
        </p:txBody>
      </p:sp>
      <p:sp>
        <p:nvSpPr>
          <p:cNvPr id="4" name="Header Placeholder 3"/>
          <p:cNvSpPr>
            <a:spLocks noGrp="1"/>
          </p:cNvSpPr>
          <p:nvPr>
            <p:ph type="hdr" sz="quarter" idx="10"/>
          </p:nvPr>
        </p:nvSpPr>
        <p:spPr/>
        <p:txBody>
          <a:bodyPr/>
          <a:lstStyle/>
          <a:p>
            <a:pPr>
              <a:defRPr/>
            </a:pPr>
            <a:r>
              <a:rPr lang="en-US"/>
              <a:t>Software Engineering - CO3001</a:t>
            </a:r>
          </a:p>
        </p:txBody>
      </p:sp>
      <p:sp>
        <p:nvSpPr>
          <p:cNvPr id="5" name="Date Placeholder 4"/>
          <p:cNvSpPr>
            <a:spLocks noGrp="1"/>
          </p:cNvSpPr>
          <p:nvPr>
            <p:ph type="dt" idx="11"/>
          </p:nvPr>
        </p:nvSpPr>
        <p:spPr/>
        <p:txBody>
          <a:bodyPr/>
          <a:lstStyle/>
          <a:p>
            <a:pPr>
              <a:defRPr/>
            </a:pPr>
            <a:fld id="{F284ACDC-0B61-461A-9B43-AAC65A736466}" type="datetime1">
              <a:rPr lang="en-US" smtClean="0"/>
              <a:t>8/23/2023</a:t>
            </a:fld>
            <a:endParaRPr lang="en-US"/>
          </a:p>
        </p:txBody>
      </p:sp>
      <p:sp>
        <p:nvSpPr>
          <p:cNvPr id="6" name="Slide Number Placeholder 5"/>
          <p:cNvSpPr>
            <a:spLocks noGrp="1"/>
          </p:cNvSpPr>
          <p:nvPr>
            <p:ph type="sldNum" sz="quarter" idx="12"/>
          </p:nvPr>
        </p:nvSpPr>
        <p:spPr/>
        <p:txBody>
          <a:bodyPr/>
          <a:lstStyle/>
          <a:p>
            <a:pPr>
              <a:defRPr/>
            </a:pPr>
            <a:fld id="{460DBBD1-181E-744E-89E7-45F0EE4D9123}" type="slidenum">
              <a:rPr lang="en-US" smtClean="0"/>
              <a:pPr>
                <a:defRPr/>
              </a:pPr>
              <a:t>78</a:t>
            </a:fld>
            <a:endParaRPr lang="en-US"/>
          </a:p>
        </p:txBody>
      </p:sp>
    </p:spTree>
    <p:extLst>
      <p:ext uri="{BB962C8B-B14F-4D97-AF65-F5344CB8AC3E}">
        <p14:creationId xmlns:p14="http://schemas.microsoft.com/office/powerpoint/2010/main" val="31317261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normAutofit/>
          </a:bodyPr>
          <a:lstStyle/>
          <a:p>
            <a:r>
              <a:rPr lang="en-US" dirty="0"/>
              <a:t>Tabular specification</a:t>
            </a:r>
          </a:p>
          <a:p>
            <a:pPr marL="171450" indent="-171450">
              <a:buFont typeface="Arial" panose="020B0604020202020204" pitchFamily="34" charset="0"/>
              <a:buChar char="•"/>
            </a:pPr>
            <a:r>
              <a:rPr lang="en-US" dirty="0"/>
              <a:t>Used to supplement natural language.</a:t>
            </a:r>
          </a:p>
          <a:p>
            <a:pPr marL="171450" indent="-171450">
              <a:buFont typeface="Arial" panose="020B0604020202020204" pitchFamily="34" charset="0"/>
              <a:buChar char="•"/>
            </a:pPr>
            <a:r>
              <a:rPr lang="en-US" dirty="0"/>
              <a:t>Particularly useful when you have to define a number of possible alternative courses of action.</a:t>
            </a:r>
          </a:p>
          <a:p>
            <a:pPr marL="171450" indent="-171450">
              <a:buFont typeface="Arial" panose="020B0604020202020204" pitchFamily="34" charset="0"/>
              <a:buChar char="•"/>
            </a:pPr>
            <a:r>
              <a:rPr lang="en-US" dirty="0"/>
              <a:t>For example, the insulin pump systems bases its computations on the rate of change of blood sugar level and the tabular specification explains how to calculate the insulin requirement for different scenarios.</a:t>
            </a:r>
          </a:p>
        </p:txBody>
      </p:sp>
      <p:sp>
        <p:nvSpPr>
          <p:cNvPr id="4" name="Slide Number Placeholder 3"/>
          <p:cNvSpPr>
            <a:spLocks noGrp="1"/>
          </p:cNvSpPr>
          <p:nvPr>
            <p:ph type="sldNum" sz="quarter" idx="10"/>
          </p:nvPr>
        </p:nvSpPr>
        <p:spPr/>
        <p:txBody>
          <a:bodyPr/>
          <a:lstStyle/>
          <a:p>
            <a:pPr>
              <a:defRPr/>
            </a:pPr>
            <a:fld id="{460DBBD1-181E-744E-89E7-45F0EE4D9123}" type="slidenum">
              <a:rPr lang="en-US" smtClean="0"/>
              <a:pPr>
                <a:defRPr/>
              </a:pPr>
              <a:t>80</a:t>
            </a:fld>
            <a:endParaRPr lang="en-US"/>
          </a:p>
        </p:txBody>
      </p:sp>
      <p:sp>
        <p:nvSpPr>
          <p:cNvPr id="5" name="Date Placeholder 4"/>
          <p:cNvSpPr>
            <a:spLocks noGrp="1"/>
          </p:cNvSpPr>
          <p:nvPr>
            <p:ph type="dt" idx="11"/>
          </p:nvPr>
        </p:nvSpPr>
        <p:spPr/>
        <p:txBody>
          <a:bodyPr/>
          <a:lstStyle/>
          <a:p>
            <a:pPr>
              <a:defRPr/>
            </a:pPr>
            <a:fld id="{E7E3FDA3-7191-466F-8BDF-BD38AF60E8E7}" type="datetime1">
              <a:rPr lang="en-US" smtClean="0"/>
              <a:t>8/23/2023</a:t>
            </a:fld>
            <a:endParaRPr lang="en-US"/>
          </a:p>
        </p:txBody>
      </p:sp>
      <p:sp>
        <p:nvSpPr>
          <p:cNvPr id="6" name="Header Placeholder 5"/>
          <p:cNvSpPr>
            <a:spLocks noGrp="1"/>
          </p:cNvSpPr>
          <p:nvPr>
            <p:ph type="hdr" sz="quarter" idx="12"/>
          </p:nvPr>
        </p:nvSpPr>
        <p:spPr/>
        <p:txBody>
          <a:bodyPr/>
          <a:lstStyle/>
          <a:p>
            <a:pPr>
              <a:defRPr/>
            </a:pPr>
            <a:r>
              <a:rPr lang="en-US"/>
              <a:t>Software Engineering - CO3001</a:t>
            </a:r>
          </a:p>
        </p:txBody>
      </p:sp>
    </p:spTree>
    <p:extLst>
      <p:ext uri="{BB962C8B-B14F-4D97-AF65-F5344CB8AC3E}">
        <p14:creationId xmlns:p14="http://schemas.microsoft.com/office/powerpoint/2010/main" val="22255000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9396"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9C09B65-4E14-4697-AAD6-2D6F067C6FBD}" type="slidenum">
              <a:rPr lang="en-GB" altLang="en-US"/>
              <a:pPr/>
              <a:t>82</a:t>
            </a:fld>
            <a:endParaRPr lang="en-GB" altLang="en-US"/>
          </a:p>
        </p:txBody>
      </p:sp>
    </p:spTree>
    <p:extLst>
      <p:ext uri="{BB962C8B-B14F-4D97-AF65-F5344CB8AC3E}">
        <p14:creationId xmlns:p14="http://schemas.microsoft.com/office/powerpoint/2010/main" val="33985563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1444"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602B681-4209-43EF-9F73-B783130E70A7}" type="slidenum">
              <a:rPr lang="en-GB" altLang="en-US"/>
              <a:pPr/>
              <a:t>83</a:t>
            </a:fld>
            <a:endParaRPr lang="en-GB" altLang="en-US"/>
          </a:p>
        </p:txBody>
      </p:sp>
    </p:spTree>
    <p:extLst>
      <p:ext uri="{BB962C8B-B14F-4D97-AF65-F5344CB8AC3E}">
        <p14:creationId xmlns:p14="http://schemas.microsoft.com/office/powerpoint/2010/main" val="24826781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60DBBD1-181E-744E-89E7-45F0EE4D9123}" type="slidenum">
              <a:rPr lang="en-US" smtClean="0"/>
              <a:pPr>
                <a:defRPr/>
              </a:pPr>
              <a:t>84</a:t>
            </a:fld>
            <a:endParaRPr lang="en-US"/>
          </a:p>
        </p:txBody>
      </p:sp>
      <p:sp>
        <p:nvSpPr>
          <p:cNvPr id="5" name="Date Placeholder 4"/>
          <p:cNvSpPr>
            <a:spLocks noGrp="1"/>
          </p:cNvSpPr>
          <p:nvPr>
            <p:ph type="dt" idx="11"/>
          </p:nvPr>
        </p:nvSpPr>
        <p:spPr/>
        <p:txBody>
          <a:bodyPr/>
          <a:lstStyle/>
          <a:p>
            <a:pPr>
              <a:defRPr/>
            </a:pPr>
            <a:fld id="{63CD2ECC-99DF-474D-B76D-C6214A6AE59C}" type="datetime1">
              <a:rPr lang="en-US" smtClean="0"/>
              <a:t>8/23/2023</a:t>
            </a:fld>
            <a:endParaRPr lang="en-US"/>
          </a:p>
        </p:txBody>
      </p:sp>
      <p:sp>
        <p:nvSpPr>
          <p:cNvPr id="6" name="Header Placeholder 5"/>
          <p:cNvSpPr>
            <a:spLocks noGrp="1"/>
          </p:cNvSpPr>
          <p:nvPr>
            <p:ph type="hdr" sz="quarter" idx="12"/>
          </p:nvPr>
        </p:nvSpPr>
        <p:spPr/>
        <p:txBody>
          <a:bodyPr/>
          <a:lstStyle/>
          <a:p>
            <a:pPr>
              <a:defRPr/>
            </a:pPr>
            <a:r>
              <a:rPr lang="en-US"/>
              <a:t>Software Engineering - CO3001</a:t>
            </a:r>
          </a:p>
        </p:txBody>
      </p:sp>
    </p:spTree>
    <p:extLst>
      <p:ext uri="{BB962C8B-B14F-4D97-AF65-F5344CB8AC3E}">
        <p14:creationId xmlns:p14="http://schemas.microsoft.com/office/powerpoint/2010/main" val="20470999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r>
              <a:rPr lang="en-GB" dirty="0"/>
              <a:t>Concerned with demonstrating that the requirements define the system that the customer really wants.</a:t>
            </a:r>
          </a:p>
          <a:p>
            <a:endParaRPr lang="en-GB" dirty="0"/>
          </a:p>
          <a:p>
            <a:r>
              <a:rPr lang="en-GB" dirty="0"/>
              <a:t>Requirements error costs are high so validation is very important</a:t>
            </a:r>
          </a:p>
          <a:p>
            <a:pPr lvl="1"/>
            <a:r>
              <a:rPr lang="en-GB" dirty="0"/>
              <a:t>Fixing a requirements error after delivery may cost up to 100 times the cost of fixing an implementation error.</a:t>
            </a:r>
          </a:p>
          <a:p>
            <a:endParaRPr lang="en-US" sz="1200" b="0" i="0" u="none" strike="noStrike" kern="1200" baseline="0" dirty="0">
              <a:solidFill>
                <a:schemeClr val="tx1"/>
              </a:solidFill>
              <a:latin typeface="+mn-lt"/>
              <a:ea typeface="ＭＳ Ｐゴシック" charset="-128"/>
              <a:cs typeface="ＭＳ Ｐゴシック" charset="-128"/>
            </a:endParaRPr>
          </a:p>
          <a:p>
            <a:r>
              <a:rPr lang="en-US" sz="1200" b="0" i="0" u="none" strike="noStrike" kern="1200" baseline="0" dirty="0">
                <a:solidFill>
                  <a:schemeClr val="tx1"/>
                </a:solidFill>
                <a:latin typeface="+mn-lt"/>
                <a:ea typeface="ＭＳ Ｐゴシック" charset="-128"/>
                <a:cs typeface="ＭＳ Ｐゴシック" charset="-128"/>
              </a:rPr>
              <a:t>Requirement validation overlaps with requirement analysis as it is concerned with finding problems with the requirements. </a:t>
            </a:r>
          </a:p>
          <a:p>
            <a:r>
              <a:rPr lang="en-US" sz="1200" b="0" i="0" u="none" strike="noStrike" kern="1200" baseline="0" dirty="0">
                <a:solidFill>
                  <a:schemeClr val="tx1"/>
                </a:solidFill>
                <a:latin typeface="+mn-lt"/>
                <a:ea typeface="ＭＳ Ｐゴシック" charset="-128"/>
                <a:cs typeface="ＭＳ Ｐゴシック" charset="-128"/>
              </a:rPr>
              <a:t>Requirements validation is important because errors in a requirements document can lead to extensive rework costs when these problems are discovered during development or after the system is in service.</a:t>
            </a:r>
          </a:p>
          <a:p>
            <a:endParaRPr lang="en-US" dirty="0"/>
          </a:p>
        </p:txBody>
      </p:sp>
      <p:sp>
        <p:nvSpPr>
          <p:cNvPr id="4" name="Slide Number Placeholder 3"/>
          <p:cNvSpPr>
            <a:spLocks noGrp="1"/>
          </p:cNvSpPr>
          <p:nvPr>
            <p:ph type="sldNum" sz="quarter" idx="10"/>
          </p:nvPr>
        </p:nvSpPr>
        <p:spPr/>
        <p:txBody>
          <a:bodyPr/>
          <a:lstStyle/>
          <a:p>
            <a:pPr>
              <a:defRPr/>
            </a:pPr>
            <a:fld id="{460DBBD1-181E-744E-89E7-45F0EE4D9123}" type="slidenum">
              <a:rPr lang="en-US" smtClean="0"/>
              <a:pPr>
                <a:defRPr/>
              </a:pPr>
              <a:t>85</a:t>
            </a:fld>
            <a:endParaRPr lang="en-US"/>
          </a:p>
        </p:txBody>
      </p:sp>
      <p:sp>
        <p:nvSpPr>
          <p:cNvPr id="5" name="Date Placeholder 4"/>
          <p:cNvSpPr>
            <a:spLocks noGrp="1"/>
          </p:cNvSpPr>
          <p:nvPr>
            <p:ph type="dt" idx="11"/>
          </p:nvPr>
        </p:nvSpPr>
        <p:spPr/>
        <p:txBody>
          <a:bodyPr/>
          <a:lstStyle/>
          <a:p>
            <a:pPr>
              <a:defRPr/>
            </a:pPr>
            <a:fld id="{D9857D52-CFEF-412A-87F5-43E3E0ED15A4}" type="datetime1">
              <a:rPr lang="en-US" smtClean="0"/>
              <a:t>8/23/2023</a:t>
            </a:fld>
            <a:endParaRPr lang="en-US"/>
          </a:p>
        </p:txBody>
      </p:sp>
      <p:sp>
        <p:nvSpPr>
          <p:cNvPr id="6" name="Header Placeholder 5"/>
          <p:cNvSpPr>
            <a:spLocks noGrp="1"/>
          </p:cNvSpPr>
          <p:nvPr>
            <p:ph type="hdr" sz="quarter" idx="12"/>
          </p:nvPr>
        </p:nvSpPr>
        <p:spPr/>
        <p:txBody>
          <a:bodyPr/>
          <a:lstStyle/>
          <a:p>
            <a:pPr>
              <a:defRPr/>
            </a:pPr>
            <a:r>
              <a:rPr lang="en-US"/>
              <a:t>Software Engineering - CO3001</a:t>
            </a:r>
          </a:p>
        </p:txBody>
      </p:sp>
    </p:spTree>
    <p:extLst>
      <p:ext uri="{BB962C8B-B14F-4D97-AF65-F5344CB8AC3E}">
        <p14:creationId xmlns:p14="http://schemas.microsoft.com/office/powerpoint/2010/main" val="6637036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normAutofit/>
          </a:bodyPr>
          <a:lstStyle/>
          <a:p>
            <a:r>
              <a:rPr lang="en-US" sz="1200" b="0" i="0" u="none" strike="noStrike" kern="1200" baseline="0" dirty="0">
                <a:solidFill>
                  <a:schemeClr val="tx1"/>
                </a:solidFill>
                <a:latin typeface="+mn-lt"/>
                <a:ea typeface="ＭＳ Ｐゴシック" charset="-128"/>
                <a:cs typeface="ＭＳ Ｐゴシック" charset="-128"/>
              </a:rPr>
              <a:t>1. </a:t>
            </a:r>
            <a:r>
              <a:rPr lang="en-US" sz="1200" b="0" i="1" u="none" strike="noStrike" kern="1200" baseline="0" dirty="0">
                <a:solidFill>
                  <a:schemeClr val="tx1"/>
                </a:solidFill>
                <a:latin typeface="+mn-lt"/>
                <a:ea typeface="ＭＳ Ｐゴシック" charset="-128"/>
                <a:cs typeface="ＭＳ Ｐゴシック" charset="-128"/>
              </a:rPr>
              <a:t>Validity checks </a:t>
            </a:r>
          </a:p>
          <a:p>
            <a:r>
              <a:rPr lang="en-US" sz="1200" b="0" i="0" u="none" strike="noStrike" kern="1200" baseline="0" dirty="0">
                <a:solidFill>
                  <a:schemeClr val="tx1"/>
                </a:solidFill>
                <a:latin typeface="+mn-lt"/>
                <a:ea typeface="ＭＳ Ｐゴシック" charset="-128"/>
                <a:cs typeface="ＭＳ Ｐゴシック" charset="-128"/>
              </a:rPr>
              <a:t>A user may think that a system is needed to perform certain functions. However, further thought and analysis may identify additional or different functions that are required. Systems have diverse stakeholders with different needs and any set of requirements is inevitably a compromise across the stakeholder community.</a:t>
            </a:r>
          </a:p>
          <a:p>
            <a:r>
              <a:rPr lang="en-US" sz="1200" b="0" i="0" u="none" strike="noStrike" kern="1200" baseline="0" dirty="0">
                <a:solidFill>
                  <a:schemeClr val="tx1"/>
                </a:solidFill>
                <a:latin typeface="+mn-lt"/>
                <a:ea typeface="ＭＳ Ｐゴシック" charset="-128"/>
                <a:cs typeface="ＭＳ Ｐゴシック" charset="-128"/>
              </a:rPr>
              <a:t>2. </a:t>
            </a:r>
            <a:r>
              <a:rPr lang="en-US" sz="1200" b="0" i="1" u="none" strike="noStrike" kern="1200" baseline="0" dirty="0">
                <a:solidFill>
                  <a:schemeClr val="tx1"/>
                </a:solidFill>
                <a:latin typeface="+mn-lt"/>
                <a:ea typeface="ＭＳ Ｐゴシック" charset="-128"/>
                <a:cs typeface="ＭＳ Ｐゴシック" charset="-128"/>
              </a:rPr>
              <a:t>Consistency checks </a:t>
            </a:r>
          </a:p>
          <a:p>
            <a:r>
              <a:rPr lang="en-US" sz="1200" b="0" i="0" u="none" strike="noStrike" kern="1200" baseline="0" dirty="0">
                <a:solidFill>
                  <a:schemeClr val="tx1"/>
                </a:solidFill>
                <a:latin typeface="+mn-lt"/>
                <a:ea typeface="ＭＳ Ｐゴシック" charset="-128"/>
                <a:cs typeface="ＭＳ Ｐゴシック" charset="-128"/>
              </a:rPr>
              <a:t>Requirements in the document should not conflict. That is, there should not be contradictory constraints or different descriptions of the same system function. </a:t>
            </a:r>
          </a:p>
          <a:p>
            <a:r>
              <a:rPr lang="en-US" sz="1200" b="0" i="0" u="none" strike="noStrike" kern="1200" baseline="0" dirty="0">
                <a:solidFill>
                  <a:schemeClr val="tx1"/>
                </a:solidFill>
                <a:latin typeface="+mn-lt"/>
                <a:ea typeface="ＭＳ Ｐゴシック" charset="-128"/>
                <a:cs typeface="ＭＳ Ｐゴシック" charset="-128"/>
              </a:rPr>
              <a:t>3. </a:t>
            </a:r>
            <a:r>
              <a:rPr lang="en-US" sz="1200" b="0" i="1" u="none" strike="noStrike" kern="1200" baseline="0" dirty="0">
                <a:solidFill>
                  <a:schemeClr val="tx1"/>
                </a:solidFill>
                <a:latin typeface="+mn-lt"/>
                <a:ea typeface="ＭＳ Ｐゴシック" charset="-128"/>
                <a:cs typeface="ＭＳ Ｐゴシック" charset="-128"/>
              </a:rPr>
              <a:t>Completeness checks </a:t>
            </a:r>
          </a:p>
          <a:p>
            <a:r>
              <a:rPr lang="en-US" sz="1200" b="0" i="0" u="none" strike="noStrike" kern="1200" baseline="0" dirty="0">
                <a:solidFill>
                  <a:schemeClr val="tx1"/>
                </a:solidFill>
                <a:latin typeface="+mn-lt"/>
                <a:ea typeface="ＭＳ Ｐゴシック" charset="-128"/>
                <a:cs typeface="ＭＳ Ｐゴシック" charset="-128"/>
              </a:rPr>
              <a:t>The requirements document should include requirements that define all functions and the constraints intended by the system user.</a:t>
            </a:r>
          </a:p>
          <a:p>
            <a:r>
              <a:rPr lang="en-US" sz="1200" b="0" i="0" u="none" strike="noStrike" kern="1200" baseline="0" dirty="0">
                <a:solidFill>
                  <a:schemeClr val="tx1"/>
                </a:solidFill>
                <a:latin typeface="+mn-lt"/>
                <a:ea typeface="ＭＳ Ｐゴシック" charset="-128"/>
                <a:cs typeface="ＭＳ Ｐゴシック" charset="-128"/>
              </a:rPr>
              <a:t>4. </a:t>
            </a:r>
            <a:r>
              <a:rPr lang="en-US" sz="1200" b="0" i="1" u="none" strike="noStrike" kern="1200" baseline="0" dirty="0">
                <a:solidFill>
                  <a:schemeClr val="tx1"/>
                </a:solidFill>
                <a:latin typeface="+mn-lt"/>
                <a:ea typeface="ＭＳ Ｐゴシック" charset="-128"/>
                <a:cs typeface="ＭＳ Ｐゴシック" charset="-128"/>
              </a:rPr>
              <a:t>Realism checks </a:t>
            </a:r>
          </a:p>
          <a:p>
            <a:r>
              <a:rPr lang="en-US" sz="1200" b="0" i="0" u="none" strike="noStrike" kern="1200" baseline="0" dirty="0">
                <a:solidFill>
                  <a:schemeClr val="tx1"/>
                </a:solidFill>
                <a:latin typeface="+mn-lt"/>
                <a:ea typeface="ＭＳ Ｐゴシック" charset="-128"/>
                <a:cs typeface="ＭＳ Ｐゴシック" charset="-128"/>
              </a:rPr>
              <a:t>Using knowledge of existing technology, the requirements should be checked to ensure that they can actually be implemented. These checks should also take account of the budget and schedule for the system development.</a:t>
            </a:r>
          </a:p>
          <a:p>
            <a:r>
              <a:rPr lang="en-US" sz="1200" b="0" i="0" u="none" strike="noStrike" kern="1200" baseline="0" dirty="0">
                <a:solidFill>
                  <a:schemeClr val="tx1"/>
                </a:solidFill>
                <a:latin typeface="+mn-lt"/>
                <a:ea typeface="ＭＳ Ｐゴシック" charset="-128"/>
                <a:cs typeface="ＭＳ Ｐゴシック" charset="-128"/>
              </a:rPr>
              <a:t>5. </a:t>
            </a:r>
            <a:r>
              <a:rPr lang="en-US" sz="1200" b="0" i="1" u="none" strike="noStrike" kern="1200" baseline="0" dirty="0">
                <a:solidFill>
                  <a:schemeClr val="tx1"/>
                </a:solidFill>
                <a:latin typeface="+mn-lt"/>
                <a:ea typeface="ＭＳ Ｐゴシック" charset="-128"/>
                <a:cs typeface="ＭＳ Ｐゴシック" charset="-128"/>
              </a:rPr>
              <a:t>Verifiability </a:t>
            </a:r>
          </a:p>
          <a:p>
            <a:r>
              <a:rPr lang="en-US" sz="1200" b="0" i="0" u="none" strike="noStrike" kern="1200" baseline="0" dirty="0">
                <a:solidFill>
                  <a:schemeClr val="tx1"/>
                </a:solidFill>
                <a:latin typeface="+mn-lt"/>
                <a:ea typeface="ＭＳ Ｐゴシック" charset="-128"/>
                <a:cs typeface="ＭＳ Ｐゴシック" charset="-128"/>
              </a:rPr>
              <a:t>To reduce the potential for dispute between customer and contractor, system requirements should always be written so that they are verifiable. This means that you should be able to write a set of tests that can demonstrate that the delivered system meets each specified requirement.</a:t>
            </a:r>
            <a:endParaRPr lang="en-US" dirty="0"/>
          </a:p>
        </p:txBody>
      </p:sp>
      <p:sp>
        <p:nvSpPr>
          <p:cNvPr id="4" name="Slide Number Placeholder 3"/>
          <p:cNvSpPr>
            <a:spLocks noGrp="1"/>
          </p:cNvSpPr>
          <p:nvPr>
            <p:ph type="sldNum" sz="quarter" idx="10"/>
          </p:nvPr>
        </p:nvSpPr>
        <p:spPr/>
        <p:txBody>
          <a:bodyPr/>
          <a:lstStyle/>
          <a:p>
            <a:pPr>
              <a:defRPr/>
            </a:pPr>
            <a:fld id="{460DBBD1-181E-744E-89E7-45F0EE4D9123}" type="slidenum">
              <a:rPr lang="en-US" smtClean="0"/>
              <a:pPr>
                <a:defRPr/>
              </a:pPr>
              <a:t>86</a:t>
            </a:fld>
            <a:endParaRPr lang="en-US"/>
          </a:p>
        </p:txBody>
      </p:sp>
      <p:sp>
        <p:nvSpPr>
          <p:cNvPr id="5" name="Date Placeholder 4"/>
          <p:cNvSpPr>
            <a:spLocks noGrp="1"/>
          </p:cNvSpPr>
          <p:nvPr>
            <p:ph type="dt" idx="11"/>
          </p:nvPr>
        </p:nvSpPr>
        <p:spPr/>
        <p:txBody>
          <a:bodyPr/>
          <a:lstStyle/>
          <a:p>
            <a:pPr>
              <a:defRPr/>
            </a:pPr>
            <a:fld id="{4FE4F1E7-980A-4BDD-9B86-9E178EEF7D75}" type="datetime1">
              <a:rPr lang="en-US" smtClean="0"/>
              <a:t>8/23/2023</a:t>
            </a:fld>
            <a:endParaRPr lang="en-US"/>
          </a:p>
        </p:txBody>
      </p:sp>
      <p:sp>
        <p:nvSpPr>
          <p:cNvPr id="6" name="Header Placeholder 5"/>
          <p:cNvSpPr>
            <a:spLocks noGrp="1"/>
          </p:cNvSpPr>
          <p:nvPr>
            <p:ph type="hdr" sz="quarter" idx="12"/>
          </p:nvPr>
        </p:nvSpPr>
        <p:spPr/>
        <p:txBody>
          <a:bodyPr/>
          <a:lstStyle/>
          <a:p>
            <a:pPr>
              <a:defRPr/>
            </a:pPr>
            <a:r>
              <a:rPr lang="en-US"/>
              <a:t>Software Engineering - CO3001</a:t>
            </a:r>
          </a:p>
        </p:txBody>
      </p:sp>
    </p:spTree>
    <p:extLst>
      <p:ext uri="{BB962C8B-B14F-4D97-AF65-F5344CB8AC3E}">
        <p14:creationId xmlns:p14="http://schemas.microsoft.com/office/powerpoint/2010/main" val="10448536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normAutofit fontScale="85000" lnSpcReduction="20000"/>
          </a:bodyPr>
          <a:lstStyle/>
          <a:p>
            <a:r>
              <a:rPr lang="en-US" sz="1200" b="0" i="0" u="none" strike="noStrike" kern="1200" baseline="0" dirty="0">
                <a:solidFill>
                  <a:schemeClr val="tx1"/>
                </a:solidFill>
                <a:latin typeface="+mn-lt"/>
                <a:ea typeface="ＭＳ Ｐゴシック" charset="-128"/>
                <a:cs typeface="ＭＳ Ｐゴシック" charset="-128"/>
              </a:rPr>
              <a:t>1. </a:t>
            </a:r>
            <a:r>
              <a:rPr lang="en-US" sz="1200" b="0" i="1" u="none" strike="noStrike" kern="1200" baseline="0" dirty="0">
                <a:solidFill>
                  <a:schemeClr val="tx1"/>
                </a:solidFill>
                <a:latin typeface="+mn-lt"/>
                <a:ea typeface="ＭＳ Ｐゴシック" charset="-128"/>
                <a:cs typeface="ＭＳ Ｐゴシック" charset="-128"/>
              </a:rPr>
              <a:t>Requirements reviews </a:t>
            </a:r>
          </a:p>
          <a:p>
            <a:r>
              <a:rPr lang="en-US" sz="1200" b="0" i="0" u="none" strike="noStrike" kern="1200" baseline="0" dirty="0">
                <a:solidFill>
                  <a:schemeClr val="tx1"/>
                </a:solidFill>
                <a:latin typeface="+mn-lt"/>
                <a:ea typeface="ＭＳ Ｐゴシック" charset="-128"/>
                <a:cs typeface="ＭＳ Ｐゴシック" charset="-128"/>
              </a:rPr>
              <a:t>The requirements are analyzed systematically by a team of reviewers who check for errors and inconsistencies.</a:t>
            </a:r>
          </a:p>
          <a:p>
            <a:r>
              <a:rPr lang="en-US" sz="1200" b="0" i="0" u="none" strike="noStrike" kern="1200" baseline="0" dirty="0">
                <a:solidFill>
                  <a:schemeClr val="tx1"/>
                </a:solidFill>
                <a:latin typeface="+mn-lt"/>
                <a:ea typeface="ＭＳ Ｐゴシック" charset="-128"/>
                <a:cs typeface="ＭＳ Ｐゴシック" charset="-128"/>
              </a:rPr>
              <a:t>2. </a:t>
            </a:r>
            <a:r>
              <a:rPr lang="en-US" sz="1200" b="0" i="1" u="none" strike="noStrike" kern="1200" baseline="0" dirty="0">
                <a:solidFill>
                  <a:schemeClr val="tx1"/>
                </a:solidFill>
                <a:latin typeface="+mn-lt"/>
                <a:ea typeface="ＭＳ Ｐゴシック" charset="-128"/>
                <a:cs typeface="ＭＳ Ｐゴシック" charset="-128"/>
              </a:rPr>
              <a:t>Prototyping </a:t>
            </a:r>
          </a:p>
          <a:p>
            <a:r>
              <a:rPr lang="en-US" sz="1200" b="0" i="0" u="none" strike="noStrike" kern="1200" baseline="0" dirty="0">
                <a:solidFill>
                  <a:schemeClr val="tx1"/>
                </a:solidFill>
                <a:latin typeface="+mn-lt"/>
                <a:ea typeface="ＭＳ Ｐゴシック" charset="-128"/>
                <a:cs typeface="ＭＳ Ｐゴシック" charset="-128"/>
              </a:rPr>
              <a:t>In this approach to validation, an executable model of the system in question is demonstrated to end-users and customers. They can experiment with this model to see if it meets their real needs.</a:t>
            </a:r>
          </a:p>
          <a:p>
            <a:r>
              <a:rPr lang="en-US" sz="1200" b="0" i="0" u="none" strike="noStrike" kern="1200" baseline="0" dirty="0">
                <a:solidFill>
                  <a:schemeClr val="tx1"/>
                </a:solidFill>
                <a:latin typeface="+mn-lt"/>
                <a:ea typeface="ＭＳ Ｐゴシック" charset="-128"/>
                <a:cs typeface="ＭＳ Ｐゴシック" charset="-128"/>
              </a:rPr>
              <a:t>3. </a:t>
            </a:r>
            <a:r>
              <a:rPr lang="en-US" sz="1200" b="0" i="1" u="none" strike="noStrike" kern="1200" baseline="0" dirty="0">
                <a:solidFill>
                  <a:schemeClr val="tx1"/>
                </a:solidFill>
                <a:latin typeface="+mn-lt"/>
                <a:ea typeface="ＭＳ Ｐゴシック" charset="-128"/>
                <a:cs typeface="ＭＳ Ｐゴシック" charset="-128"/>
              </a:rPr>
              <a:t>Test-case generation </a:t>
            </a:r>
          </a:p>
          <a:p>
            <a:r>
              <a:rPr lang="en-US" sz="1200" b="0" i="0" u="none" strike="noStrike" kern="1200" baseline="0" dirty="0">
                <a:solidFill>
                  <a:schemeClr val="tx1"/>
                </a:solidFill>
                <a:latin typeface="+mn-lt"/>
                <a:ea typeface="ＭＳ Ｐゴシック" charset="-128"/>
                <a:cs typeface="ＭＳ Ｐゴシック" charset="-128"/>
              </a:rPr>
              <a:t>Requirements should be testable. If the tests for the requirements are devised as part of the validation process, this often reveals requirements problems. If a test is difficult or impossible to design, this usually means that the requirements will be difficult to implement and should be reconsidered. Developing tests from the user requirements before any code is written is an integral part of extreme programming.</a:t>
            </a:r>
          </a:p>
          <a:p>
            <a:endParaRPr lang="en-US" sz="1200" b="0" i="0" u="none" strike="noStrike" kern="1200" baseline="0" dirty="0">
              <a:solidFill>
                <a:schemeClr val="tx1"/>
              </a:solidFill>
              <a:latin typeface="+mn-lt"/>
              <a:ea typeface="ＭＳ Ｐゴシック" charset="-128"/>
              <a:cs typeface="ＭＳ Ｐゴシック" charset="-128"/>
            </a:endParaRPr>
          </a:p>
          <a:p>
            <a:r>
              <a:rPr lang="en-US" sz="1200" b="1" i="0" u="none" strike="noStrike" kern="1200" baseline="0" dirty="0">
                <a:solidFill>
                  <a:schemeClr val="tx1"/>
                </a:solidFill>
                <a:latin typeface="+mn-lt"/>
                <a:ea typeface="ＭＳ Ｐゴシック" charset="-128"/>
                <a:cs typeface="ＭＳ Ｐゴシック" charset="-128"/>
              </a:rPr>
              <a:t>Requirement Reviews</a:t>
            </a:r>
          </a:p>
          <a:p>
            <a:pPr marL="171450" indent="-171450">
              <a:buFont typeface="Arial" charset="0"/>
              <a:buChar char="•"/>
            </a:pPr>
            <a:r>
              <a:rPr lang="en-GB" dirty="0"/>
              <a:t>Regular reviews should be held while the requirements definition is being formulated.</a:t>
            </a:r>
          </a:p>
          <a:p>
            <a:pPr marL="171450" indent="-171450">
              <a:buFont typeface="Arial" charset="0"/>
              <a:buChar char="•"/>
            </a:pPr>
            <a:r>
              <a:rPr lang="en-GB" dirty="0"/>
              <a:t>Both client and contractor staff should be involved in reviews.</a:t>
            </a:r>
          </a:p>
          <a:p>
            <a:pPr marL="171450" indent="-171450">
              <a:buFont typeface="Arial" charset="0"/>
              <a:buChar char="•"/>
            </a:pPr>
            <a:r>
              <a:rPr lang="en-GB" dirty="0"/>
              <a:t>Reviews may be formal (with completed documents) or informal. Good communications between developers, customers and users can resolve problems at an early stage.</a:t>
            </a:r>
          </a:p>
          <a:p>
            <a:pPr marL="0" indent="0">
              <a:buFont typeface="Arial" charset="0"/>
              <a:buNone/>
            </a:pPr>
            <a:endParaRPr lang="en-GB" dirty="0"/>
          </a:p>
          <a:p>
            <a:pPr marL="0" indent="0">
              <a:buFont typeface="Arial" charset="0"/>
              <a:buNone/>
            </a:pPr>
            <a:r>
              <a:rPr lang="en-GB" b="1" dirty="0"/>
              <a:t>Review checks</a:t>
            </a:r>
          </a:p>
          <a:p>
            <a:pPr marL="171450" indent="-171450">
              <a:lnSpc>
                <a:spcPct val="90000"/>
              </a:lnSpc>
              <a:buFont typeface="Arial" charset="0"/>
              <a:buChar char="•"/>
            </a:pPr>
            <a:r>
              <a:rPr lang="en-GB" dirty="0">
                <a:solidFill>
                  <a:srgbClr val="FF0000"/>
                </a:solidFill>
              </a:rPr>
              <a:t>Verifiability</a:t>
            </a:r>
            <a:endParaRPr lang="en-GB" dirty="0"/>
          </a:p>
          <a:p>
            <a:pPr marL="628650" lvl="1" indent="-171450">
              <a:lnSpc>
                <a:spcPct val="90000"/>
              </a:lnSpc>
              <a:buFont typeface="Arial" charset="0"/>
              <a:buChar char="•"/>
            </a:pPr>
            <a:r>
              <a:rPr lang="en-GB" dirty="0"/>
              <a:t>Is the requirement realistically testable?</a:t>
            </a:r>
          </a:p>
          <a:p>
            <a:pPr marL="171450" indent="-171450">
              <a:lnSpc>
                <a:spcPct val="90000"/>
              </a:lnSpc>
              <a:buFont typeface="Arial" charset="0"/>
              <a:buChar char="•"/>
            </a:pPr>
            <a:r>
              <a:rPr lang="en-GB" dirty="0">
                <a:solidFill>
                  <a:srgbClr val="FF0000"/>
                </a:solidFill>
              </a:rPr>
              <a:t>Comprehensibility</a:t>
            </a:r>
            <a:endParaRPr lang="en-GB" dirty="0"/>
          </a:p>
          <a:p>
            <a:pPr marL="628650" lvl="1" indent="-171450">
              <a:lnSpc>
                <a:spcPct val="90000"/>
              </a:lnSpc>
              <a:buFont typeface="Arial" charset="0"/>
              <a:buChar char="•"/>
            </a:pPr>
            <a:r>
              <a:rPr lang="en-GB" dirty="0"/>
              <a:t>Is the requirement properly understood?</a:t>
            </a:r>
          </a:p>
          <a:p>
            <a:pPr marL="171450" indent="-171450">
              <a:lnSpc>
                <a:spcPct val="90000"/>
              </a:lnSpc>
              <a:buFont typeface="Arial" charset="0"/>
              <a:buChar char="•"/>
            </a:pPr>
            <a:r>
              <a:rPr lang="en-GB" dirty="0">
                <a:solidFill>
                  <a:srgbClr val="FF0000"/>
                </a:solidFill>
              </a:rPr>
              <a:t>Traceability</a:t>
            </a:r>
            <a:endParaRPr lang="en-GB" dirty="0"/>
          </a:p>
          <a:p>
            <a:pPr marL="628650" lvl="1" indent="-171450">
              <a:lnSpc>
                <a:spcPct val="90000"/>
              </a:lnSpc>
              <a:buFont typeface="Arial" charset="0"/>
              <a:buChar char="•"/>
            </a:pPr>
            <a:r>
              <a:rPr lang="en-GB" dirty="0"/>
              <a:t>Is the origin of the requirement clearly stated?</a:t>
            </a:r>
          </a:p>
          <a:p>
            <a:pPr marL="171450" indent="-171450">
              <a:lnSpc>
                <a:spcPct val="90000"/>
              </a:lnSpc>
              <a:buFont typeface="Arial" charset="0"/>
              <a:buChar char="•"/>
            </a:pPr>
            <a:r>
              <a:rPr lang="en-GB" dirty="0">
                <a:solidFill>
                  <a:srgbClr val="FF0000"/>
                </a:solidFill>
              </a:rPr>
              <a:t>Adaptability</a:t>
            </a:r>
            <a:endParaRPr lang="en-GB" dirty="0"/>
          </a:p>
          <a:p>
            <a:pPr marL="628650" lvl="1" indent="-171450">
              <a:lnSpc>
                <a:spcPct val="90000"/>
              </a:lnSpc>
              <a:buFont typeface="Arial" charset="0"/>
              <a:buChar char="•"/>
            </a:pPr>
            <a:r>
              <a:rPr lang="en-GB" dirty="0"/>
              <a:t>Can the requirement be changed without a large impact on other requirements?</a:t>
            </a:r>
          </a:p>
          <a:p>
            <a:pPr marL="0" indent="0">
              <a:buFont typeface="Arial" charset="0"/>
              <a:buNone/>
            </a:pPr>
            <a:endParaRPr lang="en-GB" dirty="0"/>
          </a:p>
          <a:p>
            <a:endParaRPr lang="en-US" dirty="0"/>
          </a:p>
        </p:txBody>
      </p:sp>
      <p:sp>
        <p:nvSpPr>
          <p:cNvPr id="4" name="Slide Number Placeholder 3"/>
          <p:cNvSpPr>
            <a:spLocks noGrp="1"/>
          </p:cNvSpPr>
          <p:nvPr>
            <p:ph type="sldNum" sz="quarter" idx="10"/>
          </p:nvPr>
        </p:nvSpPr>
        <p:spPr/>
        <p:txBody>
          <a:bodyPr/>
          <a:lstStyle/>
          <a:p>
            <a:pPr>
              <a:defRPr/>
            </a:pPr>
            <a:fld id="{460DBBD1-181E-744E-89E7-45F0EE4D9123}" type="slidenum">
              <a:rPr lang="en-US" smtClean="0"/>
              <a:pPr>
                <a:defRPr/>
              </a:pPr>
              <a:t>87</a:t>
            </a:fld>
            <a:endParaRPr lang="en-US"/>
          </a:p>
        </p:txBody>
      </p:sp>
      <p:sp>
        <p:nvSpPr>
          <p:cNvPr id="5" name="Date Placeholder 4"/>
          <p:cNvSpPr>
            <a:spLocks noGrp="1"/>
          </p:cNvSpPr>
          <p:nvPr>
            <p:ph type="dt" idx="11"/>
          </p:nvPr>
        </p:nvSpPr>
        <p:spPr/>
        <p:txBody>
          <a:bodyPr/>
          <a:lstStyle/>
          <a:p>
            <a:pPr>
              <a:defRPr/>
            </a:pPr>
            <a:fld id="{151CAFEA-6172-455E-AD18-943D91E8FD89}" type="datetime1">
              <a:rPr lang="en-US" smtClean="0"/>
              <a:t>8/23/2023</a:t>
            </a:fld>
            <a:endParaRPr lang="en-US"/>
          </a:p>
        </p:txBody>
      </p:sp>
      <p:sp>
        <p:nvSpPr>
          <p:cNvPr id="6" name="Header Placeholder 5"/>
          <p:cNvSpPr>
            <a:spLocks noGrp="1"/>
          </p:cNvSpPr>
          <p:nvPr>
            <p:ph type="hdr" sz="quarter" idx="12"/>
          </p:nvPr>
        </p:nvSpPr>
        <p:spPr/>
        <p:txBody>
          <a:bodyPr/>
          <a:lstStyle/>
          <a:p>
            <a:pPr>
              <a:defRPr/>
            </a:pPr>
            <a:r>
              <a:rPr lang="en-US"/>
              <a:t>Software Engineering - CO3001</a:t>
            </a:r>
          </a:p>
        </p:txBody>
      </p:sp>
    </p:spTree>
    <p:extLst>
      <p:ext uri="{BB962C8B-B14F-4D97-AF65-F5344CB8AC3E}">
        <p14:creationId xmlns:p14="http://schemas.microsoft.com/office/powerpoint/2010/main" val="1787001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36E8AAC0-F4E9-4866-81A7-FBF26E2750D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a:extLst>
              <a:ext uri="{FF2B5EF4-FFF2-40B4-BE49-F238E27FC236}">
                <a16:creationId xmlns:a16="http://schemas.microsoft.com/office/drawing/2014/main" id="{760749BE-6A0A-4E80-BC23-068E04D06E6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https://www.youtube.com/watch?v=gp_D8r-2hwk</a:t>
            </a:r>
          </a:p>
        </p:txBody>
      </p:sp>
      <p:sp>
        <p:nvSpPr>
          <p:cNvPr id="17412" name="Slide Number Placeholder 3">
            <a:extLst>
              <a:ext uri="{FF2B5EF4-FFF2-40B4-BE49-F238E27FC236}">
                <a16:creationId xmlns:a16="http://schemas.microsoft.com/office/drawing/2014/main" id="{DDD76983-72D4-4D0F-898F-65726E4DB56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C530546-4743-4085-9E8A-26DD28C0A091}" type="slidenum">
              <a:rPr lang="nb-NO" altLang="nb-NO" smtClean="0"/>
              <a:pPr/>
              <a:t>6</a:t>
            </a:fld>
            <a:endParaRPr lang="nb-NO" altLang="nb-NO"/>
          </a:p>
        </p:txBody>
      </p:sp>
    </p:spTree>
    <p:extLst>
      <p:ext uri="{BB962C8B-B14F-4D97-AF65-F5344CB8AC3E}">
        <p14:creationId xmlns:p14="http://schemas.microsoft.com/office/powerpoint/2010/main" val="15176640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60DBBD1-181E-744E-89E7-45F0EE4D9123}" type="slidenum">
              <a:rPr lang="en-US" smtClean="0"/>
              <a:pPr>
                <a:defRPr/>
              </a:pPr>
              <a:t>88</a:t>
            </a:fld>
            <a:endParaRPr lang="en-US"/>
          </a:p>
        </p:txBody>
      </p:sp>
      <p:sp>
        <p:nvSpPr>
          <p:cNvPr id="5" name="Date Placeholder 4"/>
          <p:cNvSpPr>
            <a:spLocks noGrp="1"/>
          </p:cNvSpPr>
          <p:nvPr>
            <p:ph type="dt" idx="11"/>
          </p:nvPr>
        </p:nvSpPr>
        <p:spPr/>
        <p:txBody>
          <a:bodyPr/>
          <a:lstStyle/>
          <a:p>
            <a:pPr>
              <a:defRPr/>
            </a:pPr>
            <a:fld id="{63CD2ECC-99DF-474D-B76D-C6214A6AE59C}" type="datetime1">
              <a:rPr lang="en-US" smtClean="0"/>
              <a:t>8/23/2023</a:t>
            </a:fld>
            <a:endParaRPr lang="en-US"/>
          </a:p>
        </p:txBody>
      </p:sp>
      <p:sp>
        <p:nvSpPr>
          <p:cNvPr id="6" name="Header Placeholder 5"/>
          <p:cNvSpPr>
            <a:spLocks noGrp="1"/>
          </p:cNvSpPr>
          <p:nvPr>
            <p:ph type="hdr" sz="quarter" idx="12"/>
          </p:nvPr>
        </p:nvSpPr>
        <p:spPr/>
        <p:txBody>
          <a:bodyPr/>
          <a:lstStyle/>
          <a:p>
            <a:pPr>
              <a:defRPr/>
            </a:pPr>
            <a:r>
              <a:rPr lang="en-US"/>
              <a:t>Software Engineering - CO3001</a:t>
            </a:r>
          </a:p>
        </p:txBody>
      </p:sp>
    </p:spTree>
    <p:extLst>
      <p:ext uri="{BB962C8B-B14F-4D97-AF65-F5344CB8AC3E}">
        <p14:creationId xmlns:p14="http://schemas.microsoft.com/office/powerpoint/2010/main" val="37012940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normAutofit fontScale="92500"/>
          </a:bodyPr>
          <a:lstStyle/>
          <a:p>
            <a:pPr marL="171450" indent="-171450">
              <a:buFont typeface="Arial" panose="020B0604020202020204" pitchFamily="34" charset="0"/>
              <a:buChar char="•"/>
            </a:pPr>
            <a:r>
              <a:rPr lang="en-GB" dirty="0"/>
              <a:t>New requirements emerge as a system is being developed and after it has gone into use.</a:t>
            </a:r>
          </a:p>
          <a:p>
            <a:pPr marL="628650" lvl="1" indent="-171450">
              <a:buFont typeface="Arial" panose="020B0604020202020204" pitchFamily="34" charset="0"/>
              <a:buChar char="•"/>
            </a:pPr>
            <a:r>
              <a:rPr lang="en-US" dirty="0"/>
              <a:t>The business and technical environment of the system always changes after installation. </a:t>
            </a:r>
          </a:p>
          <a:p>
            <a:pPr marL="1085850" lvl="2" indent="-171450">
              <a:buFont typeface="Arial" panose="020B0604020202020204" pitchFamily="34" charset="0"/>
              <a:buChar char="•"/>
            </a:pPr>
            <a:r>
              <a:rPr lang="en-US" dirty="0"/>
              <a:t>New hardware may be introduced, changing the interface with other systems, business priorities may change, and new legislation and regulations may be introduced. </a:t>
            </a:r>
            <a:endParaRPr lang="en-GB" dirty="0"/>
          </a:p>
          <a:p>
            <a:pPr marL="628650" lvl="1" indent="-171450">
              <a:buFont typeface="Arial" panose="020B0604020202020204" pitchFamily="34" charset="0"/>
              <a:buChar char="•"/>
            </a:pPr>
            <a:r>
              <a:rPr lang="en-US" dirty="0"/>
              <a:t>The people who pay for a system and the users of that system are rarely the same people. </a:t>
            </a:r>
          </a:p>
          <a:p>
            <a:pPr marL="1085850" lvl="2" indent="-171450">
              <a:buFont typeface="Arial" panose="020B0604020202020204" pitchFamily="34" charset="0"/>
              <a:buChar char="•"/>
            </a:pPr>
            <a:r>
              <a:rPr lang="en-US" dirty="0"/>
              <a:t>System customers impose requirements because of organizational and budgetary constraints. These may conflict with end-user requirements and, after delivery, new features may have to be added for user support if the system is to meet its goals.</a:t>
            </a:r>
          </a:p>
          <a:p>
            <a:pPr marL="628650" lvl="1" indent="-171450">
              <a:buFont typeface="Arial" panose="020B0604020202020204" pitchFamily="34" charset="0"/>
              <a:buChar char="•"/>
            </a:pPr>
            <a:r>
              <a:rPr lang="en-US" dirty="0"/>
              <a:t>Large systems usually have a diverse user community, with many users having different requirements and priorities that may be conflicting or contradictory. </a:t>
            </a:r>
          </a:p>
          <a:p>
            <a:pPr marL="1085850" lvl="2" indent="-171450">
              <a:buFont typeface="Arial" panose="020B0604020202020204" pitchFamily="34" charset="0"/>
              <a:buChar char="•"/>
            </a:pPr>
            <a:r>
              <a:rPr lang="en-US" dirty="0"/>
              <a:t>The final system requirements are inevitably a compromise between them and, with experience, it is often discovered that the balance of support given to different users has to be changed.</a:t>
            </a:r>
            <a:endParaRPr lang="en-GB" dirty="0"/>
          </a:p>
          <a:p>
            <a:pPr marL="171450" indent="-171450">
              <a:buFont typeface="Arial" panose="020B0604020202020204" pitchFamily="34" charset="0"/>
              <a:buChar char="•"/>
            </a:pPr>
            <a:r>
              <a:rPr lang="en-US" dirty="0"/>
              <a:t>We need to keep track of individual requirements and maintain links between dependent requirements so that you can assess the impact of requirements changes. </a:t>
            </a:r>
          </a:p>
          <a:p>
            <a:pPr marL="171450" indent="-171450">
              <a:buFont typeface="Arial" panose="020B0604020202020204" pitchFamily="34" charset="0"/>
              <a:buChar char="•"/>
            </a:pPr>
            <a:r>
              <a:rPr lang="en-US" dirty="0"/>
              <a:t>We need to establish a formal process for making change proposals and linking these to system requirements.</a:t>
            </a:r>
            <a:r>
              <a:rPr lang="en-GB" dirty="0"/>
              <a:t> </a:t>
            </a:r>
          </a:p>
          <a:p>
            <a:pPr lvl="1"/>
            <a:endParaRPr lang="en-GB" dirty="0"/>
          </a:p>
        </p:txBody>
      </p:sp>
      <p:sp>
        <p:nvSpPr>
          <p:cNvPr id="4" name="Header Placeholder 3"/>
          <p:cNvSpPr>
            <a:spLocks noGrp="1"/>
          </p:cNvSpPr>
          <p:nvPr>
            <p:ph type="hdr" sz="quarter" idx="10"/>
          </p:nvPr>
        </p:nvSpPr>
        <p:spPr/>
        <p:txBody>
          <a:bodyPr/>
          <a:lstStyle/>
          <a:p>
            <a:pPr>
              <a:defRPr/>
            </a:pPr>
            <a:r>
              <a:rPr lang="en-US"/>
              <a:t>Software Engineering - CO3001</a:t>
            </a:r>
          </a:p>
        </p:txBody>
      </p:sp>
      <p:sp>
        <p:nvSpPr>
          <p:cNvPr id="5" name="Date Placeholder 4"/>
          <p:cNvSpPr>
            <a:spLocks noGrp="1"/>
          </p:cNvSpPr>
          <p:nvPr>
            <p:ph type="dt" idx="11"/>
          </p:nvPr>
        </p:nvSpPr>
        <p:spPr/>
        <p:txBody>
          <a:bodyPr/>
          <a:lstStyle/>
          <a:p>
            <a:pPr>
              <a:defRPr/>
            </a:pPr>
            <a:fld id="{CACD337D-D381-4FAE-B32B-831368D4661F}" type="datetime1">
              <a:rPr lang="en-US" smtClean="0"/>
              <a:t>8/23/2023</a:t>
            </a:fld>
            <a:endParaRPr lang="en-US"/>
          </a:p>
        </p:txBody>
      </p:sp>
      <p:sp>
        <p:nvSpPr>
          <p:cNvPr id="6" name="Slide Number Placeholder 5"/>
          <p:cNvSpPr>
            <a:spLocks noGrp="1"/>
          </p:cNvSpPr>
          <p:nvPr>
            <p:ph type="sldNum" sz="quarter" idx="12"/>
          </p:nvPr>
        </p:nvSpPr>
        <p:spPr/>
        <p:txBody>
          <a:bodyPr/>
          <a:lstStyle/>
          <a:p>
            <a:pPr>
              <a:defRPr/>
            </a:pPr>
            <a:fld id="{460DBBD1-181E-744E-89E7-45F0EE4D9123}" type="slidenum">
              <a:rPr lang="en-US" smtClean="0"/>
              <a:pPr>
                <a:defRPr/>
              </a:pPr>
              <a:t>89</a:t>
            </a:fld>
            <a:endParaRPr lang="en-US"/>
          </a:p>
        </p:txBody>
      </p:sp>
    </p:spTree>
    <p:extLst>
      <p:ext uri="{BB962C8B-B14F-4D97-AF65-F5344CB8AC3E}">
        <p14:creationId xmlns:p14="http://schemas.microsoft.com/office/powerpoint/2010/main" val="5305392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r>
              <a:rPr lang="en-US" dirty="0"/>
              <a:t>Requirements management decisions:</a:t>
            </a:r>
          </a:p>
          <a:p>
            <a:pPr marL="628650" lvl="1" indent="-171450">
              <a:buFont typeface="Arial" panose="020B0604020202020204" pitchFamily="34" charset="0"/>
              <a:buChar char="•"/>
            </a:pPr>
            <a:r>
              <a:rPr lang="en-US" dirty="0"/>
              <a:t>Requirements identification Each requirement must be uniquely identified so that it can be cross-referenced with other requirements. </a:t>
            </a:r>
            <a:endParaRPr lang="en-GB" dirty="0"/>
          </a:p>
          <a:p>
            <a:pPr marL="628650" lvl="1" indent="-171450">
              <a:buFont typeface="Arial" panose="020B0604020202020204" pitchFamily="34" charset="0"/>
              <a:buChar char="•"/>
            </a:pPr>
            <a:r>
              <a:rPr lang="en-US" dirty="0"/>
              <a:t>A change management process This is the set of activities that assess the impact and cost of changes. I discuss this process in more detail in the following section.</a:t>
            </a:r>
            <a:endParaRPr lang="en-GB" dirty="0"/>
          </a:p>
          <a:p>
            <a:pPr marL="628650" lvl="1" indent="-171450">
              <a:buFont typeface="Arial" panose="020B0604020202020204" pitchFamily="34" charset="0"/>
              <a:buChar char="•"/>
            </a:pPr>
            <a:r>
              <a:rPr lang="en-US" dirty="0"/>
              <a:t>Traceability policies These policies define the relationships between each requirement and between the requirements and the system design that should be recorded. </a:t>
            </a:r>
            <a:endParaRPr lang="en-GB" dirty="0"/>
          </a:p>
          <a:p>
            <a:pPr marL="628650" lvl="1" indent="-171450">
              <a:buFont typeface="Arial" panose="020B0604020202020204" pitchFamily="34" charset="0"/>
              <a:buChar char="•"/>
            </a:pPr>
            <a:r>
              <a:rPr lang="en-US" dirty="0"/>
              <a:t>Tool support Tools that may be used range from specialist requirements management systems to spreadsheets and simple database systems.</a:t>
            </a:r>
            <a:endParaRPr lang="en-GB"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460DBBD1-181E-744E-89E7-45F0EE4D9123}" type="slidenum">
              <a:rPr lang="en-US" smtClean="0"/>
              <a:pPr>
                <a:defRPr/>
              </a:pPr>
              <a:t>91</a:t>
            </a:fld>
            <a:endParaRPr lang="en-US"/>
          </a:p>
        </p:txBody>
      </p:sp>
      <p:sp>
        <p:nvSpPr>
          <p:cNvPr id="5" name="Date Placeholder 4"/>
          <p:cNvSpPr>
            <a:spLocks noGrp="1"/>
          </p:cNvSpPr>
          <p:nvPr>
            <p:ph type="dt" idx="11"/>
          </p:nvPr>
        </p:nvSpPr>
        <p:spPr/>
        <p:txBody>
          <a:bodyPr/>
          <a:lstStyle/>
          <a:p>
            <a:pPr>
              <a:defRPr/>
            </a:pPr>
            <a:fld id="{8F1FC988-CD1B-4AB7-9978-FBC9E3B0889D}" type="datetime1">
              <a:rPr lang="en-US" smtClean="0"/>
              <a:t>8/23/2023</a:t>
            </a:fld>
            <a:endParaRPr lang="en-US"/>
          </a:p>
        </p:txBody>
      </p:sp>
      <p:sp>
        <p:nvSpPr>
          <p:cNvPr id="6" name="Header Placeholder 5"/>
          <p:cNvSpPr>
            <a:spLocks noGrp="1"/>
          </p:cNvSpPr>
          <p:nvPr>
            <p:ph type="hdr" sz="quarter" idx="12"/>
          </p:nvPr>
        </p:nvSpPr>
        <p:spPr/>
        <p:txBody>
          <a:bodyPr/>
          <a:lstStyle/>
          <a:p>
            <a:pPr>
              <a:defRPr/>
            </a:pPr>
            <a:r>
              <a:rPr lang="en-US"/>
              <a:t>Software Engineering - CO3001</a:t>
            </a:r>
          </a:p>
        </p:txBody>
      </p:sp>
    </p:spTree>
    <p:extLst>
      <p:ext uri="{BB962C8B-B14F-4D97-AF65-F5344CB8AC3E}">
        <p14:creationId xmlns:p14="http://schemas.microsoft.com/office/powerpoint/2010/main" val="2423206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Problem analysis and change specification </a:t>
            </a:r>
          </a:p>
          <a:p>
            <a:pPr marL="628650" lvl="1" indent="-171450">
              <a:buFont typeface="Arial" panose="020B0604020202020204" pitchFamily="34" charset="0"/>
              <a:buChar char="•"/>
            </a:pPr>
            <a:r>
              <a:rPr lang="en-US" dirty="0"/>
              <a:t>During this stage, the problem or the change proposal is analyzed to check that it is valid. This analysis is fed back to the change requestor who may respond with a more specific requirements change proposal, or decide to withdraw the request.</a:t>
            </a:r>
            <a:endParaRPr lang="en-GB" dirty="0"/>
          </a:p>
          <a:p>
            <a:pPr marL="171450" lvl="0" indent="-171450">
              <a:buFont typeface="Arial" panose="020B0604020202020204" pitchFamily="34" charset="0"/>
              <a:buChar char="•"/>
            </a:pPr>
            <a:r>
              <a:rPr lang="en-US" dirty="0"/>
              <a:t>Change analysis and costing </a:t>
            </a:r>
          </a:p>
          <a:p>
            <a:pPr marL="628650" lvl="1" indent="-171450">
              <a:buFont typeface="Arial" panose="020B0604020202020204" pitchFamily="34" charset="0"/>
              <a:buChar char="•"/>
            </a:pPr>
            <a:r>
              <a:rPr lang="en-US" dirty="0"/>
              <a:t>The effect of the proposed change is assessed using traceability information and general knowledge of the system requirements. Once this analysis is completed, a decision is made whether or not to proceed with the requirements change.</a:t>
            </a:r>
            <a:endParaRPr lang="en-GB" dirty="0"/>
          </a:p>
          <a:p>
            <a:pPr marL="171450" lvl="0" indent="-171450">
              <a:buFont typeface="Arial" panose="020B0604020202020204" pitchFamily="34" charset="0"/>
              <a:buChar char="•"/>
            </a:pPr>
            <a:r>
              <a:rPr lang="en-US" dirty="0"/>
              <a:t>Change implementation </a:t>
            </a:r>
          </a:p>
          <a:p>
            <a:pPr marL="628650" lvl="1" indent="-171450">
              <a:buFont typeface="Arial" panose="020B0604020202020204" pitchFamily="34" charset="0"/>
              <a:buChar char="•"/>
            </a:pPr>
            <a:r>
              <a:rPr lang="en-US" dirty="0"/>
              <a:t>The requirements document and, where necessary, the system design and implementation, are modified. Ideally, the document should be organized so that changes can be easily implemented.</a:t>
            </a:r>
          </a:p>
        </p:txBody>
      </p:sp>
      <p:sp>
        <p:nvSpPr>
          <p:cNvPr id="4" name="Slide Number Placeholder 3"/>
          <p:cNvSpPr>
            <a:spLocks noGrp="1"/>
          </p:cNvSpPr>
          <p:nvPr>
            <p:ph type="sldNum" sz="quarter" idx="10"/>
          </p:nvPr>
        </p:nvSpPr>
        <p:spPr/>
        <p:txBody>
          <a:bodyPr/>
          <a:lstStyle/>
          <a:p>
            <a:pPr>
              <a:defRPr/>
            </a:pPr>
            <a:fld id="{460DBBD1-181E-744E-89E7-45F0EE4D9123}" type="slidenum">
              <a:rPr lang="en-US" smtClean="0"/>
              <a:pPr>
                <a:defRPr/>
              </a:pPr>
              <a:t>92</a:t>
            </a:fld>
            <a:endParaRPr lang="en-US"/>
          </a:p>
        </p:txBody>
      </p:sp>
      <p:sp>
        <p:nvSpPr>
          <p:cNvPr id="5" name="Date Placeholder 4"/>
          <p:cNvSpPr>
            <a:spLocks noGrp="1"/>
          </p:cNvSpPr>
          <p:nvPr>
            <p:ph type="dt" idx="11"/>
          </p:nvPr>
        </p:nvSpPr>
        <p:spPr/>
        <p:txBody>
          <a:bodyPr/>
          <a:lstStyle/>
          <a:p>
            <a:pPr>
              <a:defRPr/>
            </a:pPr>
            <a:fld id="{CE4292C6-415B-4313-8776-D05A8852A523}" type="datetime1">
              <a:rPr lang="en-US" smtClean="0"/>
              <a:t>8/23/2023</a:t>
            </a:fld>
            <a:endParaRPr lang="en-US"/>
          </a:p>
        </p:txBody>
      </p:sp>
      <p:sp>
        <p:nvSpPr>
          <p:cNvPr id="6" name="Header Placeholder 5"/>
          <p:cNvSpPr>
            <a:spLocks noGrp="1"/>
          </p:cNvSpPr>
          <p:nvPr>
            <p:ph type="hdr" sz="quarter" idx="12"/>
          </p:nvPr>
        </p:nvSpPr>
        <p:spPr/>
        <p:txBody>
          <a:bodyPr/>
          <a:lstStyle/>
          <a:p>
            <a:pPr>
              <a:defRPr/>
            </a:pPr>
            <a:r>
              <a:rPr lang="en-US"/>
              <a:t>Software Engineering - CO3001</a:t>
            </a:r>
          </a:p>
        </p:txBody>
      </p:sp>
    </p:spTree>
    <p:extLst>
      <p:ext uri="{BB962C8B-B14F-4D97-AF65-F5344CB8AC3E}">
        <p14:creationId xmlns:p14="http://schemas.microsoft.com/office/powerpoint/2010/main" val="1658279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en-US" dirty="0"/>
              <a:t>Requirements for a software system set out what the system should do and define constraints on its operation and implementation.</a:t>
            </a:r>
            <a:endParaRPr lang="en-GB" dirty="0"/>
          </a:p>
          <a:p>
            <a:pPr marL="171450" indent="-171450">
              <a:buFont typeface="Arial" panose="020B0604020202020204" pitchFamily="34" charset="0"/>
              <a:buChar char="•"/>
            </a:pPr>
            <a:r>
              <a:rPr lang="en-US" dirty="0"/>
              <a:t>Functional requirements are statements of the services that the system must provide or are descriptions of how some computations must be carried out. </a:t>
            </a:r>
            <a:endParaRPr lang="en-GB" dirty="0"/>
          </a:p>
          <a:p>
            <a:pPr marL="171450" indent="-171450">
              <a:buFont typeface="Arial" panose="020B0604020202020204" pitchFamily="34" charset="0"/>
              <a:buChar char="•"/>
            </a:pPr>
            <a:r>
              <a:rPr lang="en-US" dirty="0"/>
              <a:t>Non-functional requirements often constrain the system being developed and the development process being used. They often relate to the emergent properties of the system and therefore apply to the system as a whole.</a:t>
            </a:r>
            <a:endParaRPr lang="en-GB" dirty="0"/>
          </a:p>
          <a:p>
            <a:pPr marL="171450" indent="-171450">
              <a:buFont typeface="Arial" panose="020B0604020202020204" pitchFamily="34" charset="0"/>
              <a:buChar char="•"/>
            </a:pPr>
            <a:r>
              <a:rPr lang="en-US" dirty="0"/>
              <a:t>The software requirements document is an agreed statement of the system requirements. It should be organized so that both system customers and software developers can use it.</a:t>
            </a:r>
            <a:endParaRPr lang="en-GB" dirty="0"/>
          </a:p>
          <a:p>
            <a:pPr marL="171450" indent="-171450">
              <a:buFont typeface="Arial" panose="020B0604020202020204" pitchFamily="34" charset="0"/>
              <a:buChar char="•"/>
            </a:pPr>
            <a:r>
              <a:rPr lang="en-US" dirty="0"/>
              <a:t>The requirements engineering process is an iterative process including requirements elicitation, specification and validation.</a:t>
            </a:r>
            <a:endParaRPr lang="en-GB" dirty="0"/>
          </a:p>
        </p:txBody>
      </p:sp>
      <p:sp>
        <p:nvSpPr>
          <p:cNvPr id="4" name="Slide Number Placeholder 3"/>
          <p:cNvSpPr>
            <a:spLocks noGrp="1"/>
          </p:cNvSpPr>
          <p:nvPr>
            <p:ph type="sldNum" sz="quarter" idx="10"/>
          </p:nvPr>
        </p:nvSpPr>
        <p:spPr/>
        <p:txBody>
          <a:bodyPr/>
          <a:lstStyle/>
          <a:p>
            <a:pPr>
              <a:defRPr/>
            </a:pPr>
            <a:fld id="{460DBBD1-181E-744E-89E7-45F0EE4D9123}" type="slidenum">
              <a:rPr lang="en-US" smtClean="0"/>
              <a:pPr>
                <a:defRPr/>
              </a:pPr>
              <a:t>94</a:t>
            </a:fld>
            <a:endParaRPr lang="en-US"/>
          </a:p>
        </p:txBody>
      </p:sp>
      <p:sp>
        <p:nvSpPr>
          <p:cNvPr id="5" name="Date Placeholder 4"/>
          <p:cNvSpPr>
            <a:spLocks noGrp="1"/>
          </p:cNvSpPr>
          <p:nvPr>
            <p:ph type="dt" idx="11"/>
          </p:nvPr>
        </p:nvSpPr>
        <p:spPr/>
        <p:txBody>
          <a:bodyPr/>
          <a:lstStyle/>
          <a:p>
            <a:pPr>
              <a:defRPr/>
            </a:pPr>
            <a:fld id="{E71B8CCD-F875-4497-9FF3-2AFF694273E8}" type="datetime1">
              <a:rPr lang="en-US" smtClean="0"/>
              <a:t>8/23/2023</a:t>
            </a:fld>
            <a:endParaRPr lang="en-US"/>
          </a:p>
        </p:txBody>
      </p:sp>
      <p:sp>
        <p:nvSpPr>
          <p:cNvPr id="6" name="Header Placeholder 5"/>
          <p:cNvSpPr>
            <a:spLocks noGrp="1"/>
          </p:cNvSpPr>
          <p:nvPr>
            <p:ph type="hdr" sz="quarter" idx="12"/>
          </p:nvPr>
        </p:nvSpPr>
        <p:spPr/>
        <p:txBody>
          <a:bodyPr/>
          <a:lstStyle/>
          <a:p>
            <a:pPr>
              <a:defRPr/>
            </a:pPr>
            <a:r>
              <a:rPr lang="en-US"/>
              <a:t>Software Engineering - CO3001</a:t>
            </a:r>
          </a:p>
        </p:txBody>
      </p:sp>
    </p:spTree>
    <p:extLst>
      <p:ext uri="{BB962C8B-B14F-4D97-AF65-F5344CB8AC3E}">
        <p14:creationId xmlns:p14="http://schemas.microsoft.com/office/powerpoint/2010/main" val="29163672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Requirements elicitation and analysis is an iterative process that can be represented as a spiral of activities – requirements discovery, requirements classification and organization, requirements negotiation and requirements documentation.</a:t>
            </a:r>
            <a:r>
              <a:rPr lang="en-GB" dirty="0"/>
              <a:t> </a:t>
            </a:r>
            <a:endParaRPr lang="en-US" dirty="0"/>
          </a:p>
          <a:p>
            <a:pPr marL="171450" indent="-171450">
              <a:buFont typeface="Arial" panose="020B0604020202020204" pitchFamily="34" charset="0"/>
              <a:buChar char="•"/>
            </a:pPr>
            <a:r>
              <a:rPr lang="en-US" dirty="0"/>
              <a:t>You can use a range of techniques for requirements elicitation including interviews, scenarios, use-cases and ethnography.</a:t>
            </a:r>
          </a:p>
          <a:p>
            <a:pPr marL="171450" indent="-171450">
              <a:buFont typeface="Arial" panose="020B0604020202020204" pitchFamily="34" charset="0"/>
              <a:buChar char="•"/>
            </a:pPr>
            <a:r>
              <a:rPr lang="en-US" dirty="0"/>
              <a:t>Requirements validation is the process of checking the requirements for validity, consistency, completeness, realism and verifiability. </a:t>
            </a:r>
            <a:endParaRPr lang="en-GB" dirty="0"/>
          </a:p>
          <a:p>
            <a:pPr marL="171450" indent="-171450">
              <a:buFont typeface="Arial" panose="020B0604020202020204" pitchFamily="34" charset="0"/>
              <a:buChar char="•"/>
            </a:pPr>
            <a:r>
              <a:rPr lang="en-US" dirty="0"/>
              <a:t>Business, organizational and technical changes inevitably lead to changes to the requirements for a software system. Requirements management is the process of managing and controlling these changes.</a:t>
            </a:r>
            <a:endParaRPr lang="en-GB"/>
          </a:p>
          <a:p>
            <a:endParaRPr lang="en-US"/>
          </a:p>
        </p:txBody>
      </p:sp>
      <p:sp>
        <p:nvSpPr>
          <p:cNvPr id="4" name="Slide Number Placeholder 3"/>
          <p:cNvSpPr>
            <a:spLocks noGrp="1"/>
          </p:cNvSpPr>
          <p:nvPr>
            <p:ph type="sldNum" sz="quarter" idx="10"/>
          </p:nvPr>
        </p:nvSpPr>
        <p:spPr/>
        <p:txBody>
          <a:bodyPr/>
          <a:lstStyle/>
          <a:p>
            <a:pPr>
              <a:defRPr/>
            </a:pPr>
            <a:fld id="{460DBBD1-181E-744E-89E7-45F0EE4D9123}" type="slidenum">
              <a:rPr lang="en-US" smtClean="0"/>
              <a:pPr>
                <a:defRPr/>
              </a:pPr>
              <a:t>95</a:t>
            </a:fld>
            <a:endParaRPr lang="en-US"/>
          </a:p>
        </p:txBody>
      </p:sp>
      <p:sp>
        <p:nvSpPr>
          <p:cNvPr id="5" name="Date Placeholder 4"/>
          <p:cNvSpPr>
            <a:spLocks noGrp="1"/>
          </p:cNvSpPr>
          <p:nvPr>
            <p:ph type="dt" idx="11"/>
          </p:nvPr>
        </p:nvSpPr>
        <p:spPr/>
        <p:txBody>
          <a:bodyPr/>
          <a:lstStyle/>
          <a:p>
            <a:pPr>
              <a:defRPr/>
            </a:pPr>
            <a:fld id="{C355D185-0F10-46AC-A971-127B6C58E977}" type="datetime1">
              <a:rPr lang="en-US" smtClean="0"/>
              <a:t>8/23/2023</a:t>
            </a:fld>
            <a:endParaRPr lang="en-US"/>
          </a:p>
        </p:txBody>
      </p:sp>
      <p:sp>
        <p:nvSpPr>
          <p:cNvPr id="6" name="Header Placeholder 5"/>
          <p:cNvSpPr>
            <a:spLocks noGrp="1"/>
          </p:cNvSpPr>
          <p:nvPr>
            <p:ph type="hdr" sz="quarter" idx="12"/>
          </p:nvPr>
        </p:nvSpPr>
        <p:spPr/>
        <p:txBody>
          <a:bodyPr/>
          <a:lstStyle/>
          <a:p>
            <a:pPr>
              <a:defRPr/>
            </a:pPr>
            <a:r>
              <a:rPr lang="en-US"/>
              <a:t>Software Engineering - CO3001</a:t>
            </a:r>
          </a:p>
        </p:txBody>
      </p:sp>
    </p:spTree>
    <p:extLst>
      <p:ext uri="{BB962C8B-B14F-4D97-AF65-F5344CB8AC3E}">
        <p14:creationId xmlns:p14="http://schemas.microsoft.com/office/powerpoint/2010/main" val="4129809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57C8D7B1-5486-4554-87F5-74E17596EA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60FA9C0A-D5C3-4514-9407-4B98C289956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19460" name="Slide Number Placeholder 3">
            <a:extLst>
              <a:ext uri="{FF2B5EF4-FFF2-40B4-BE49-F238E27FC236}">
                <a16:creationId xmlns:a16="http://schemas.microsoft.com/office/drawing/2014/main" id="{F6913C14-1B06-4217-8F8B-6B19BB694EA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9E92ACF-237C-41EB-9C64-1D166227BFCF}" type="slidenum">
              <a:rPr lang="nb-NO" altLang="nb-NO" smtClean="0"/>
              <a:pPr/>
              <a:t>7</a:t>
            </a:fld>
            <a:endParaRPr lang="nb-NO" altLang="nb-NO"/>
          </a:p>
        </p:txBody>
      </p:sp>
    </p:spTree>
    <p:extLst>
      <p:ext uri="{BB962C8B-B14F-4D97-AF65-F5344CB8AC3E}">
        <p14:creationId xmlns:p14="http://schemas.microsoft.com/office/powerpoint/2010/main" val="39168020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noAutofit/>
          </a:bodyPr>
          <a:lstStyle/>
          <a:p>
            <a:pPr marL="171450" indent="-171450">
              <a:buFont typeface="Arial" panose="020B0604020202020204" pitchFamily="34" charset="0"/>
              <a:buChar char="•"/>
            </a:pPr>
            <a:r>
              <a:rPr lang="en-GB" dirty="0"/>
              <a:t>The requirements themselves are the descriptions of the system services and constraints that are generated during the requirements engineering process.</a:t>
            </a:r>
          </a:p>
          <a:p>
            <a:pPr marL="171450" indent="-171450">
              <a:buFont typeface="Arial" panose="020B0604020202020204" pitchFamily="34" charset="0"/>
              <a:buChar char="•"/>
            </a:pPr>
            <a:r>
              <a:rPr lang="en-GB" dirty="0"/>
              <a:t>It may range from a high-level abstract statement of a service or of a system constraint to a detailed mathematical functional specification.</a:t>
            </a:r>
          </a:p>
          <a:p>
            <a:endParaRPr lang="en-GB" dirty="0"/>
          </a:p>
          <a:p>
            <a:r>
              <a:rPr lang="en-GB" dirty="0"/>
              <a:t>This is inevitable as requirements may serve a dual function</a:t>
            </a:r>
          </a:p>
          <a:p>
            <a:pPr marL="278366" lvl="1" indent="-75918">
              <a:buFont typeface="Arial" panose="020B0604020202020204" pitchFamily="34" charset="0"/>
              <a:buChar char="•"/>
            </a:pPr>
            <a:r>
              <a:rPr lang="en-GB" dirty="0"/>
              <a:t>May be the basis for a bid for a contract - therefore must be open to interpretation;</a:t>
            </a:r>
          </a:p>
          <a:p>
            <a:pPr marL="278366" lvl="1" indent="-75918">
              <a:buFont typeface="Arial" panose="020B0604020202020204" pitchFamily="34" charset="0"/>
              <a:buChar char="•"/>
            </a:pPr>
            <a:r>
              <a:rPr lang="en-GB" dirty="0"/>
              <a:t>May be the basis for the contract itself - therefore must be defined in detail;</a:t>
            </a:r>
          </a:p>
          <a:p>
            <a:pPr marL="278366" lvl="1" indent="-75918">
              <a:buFont typeface="Arial" panose="020B0604020202020204" pitchFamily="34" charset="0"/>
              <a:buChar char="•"/>
            </a:pPr>
            <a:r>
              <a:rPr lang="en-GB" dirty="0"/>
              <a:t>Both these statements may be called requirements.</a:t>
            </a:r>
          </a:p>
          <a:p>
            <a:endParaRPr lang="en-US" dirty="0"/>
          </a:p>
          <a:p>
            <a:pPr marL="0" marR="0" indent="0" algn="l" defTabSz="457200" rtl="0" eaLnBrk="1" fontAlgn="base" latinLnBrk="0" hangingPunct="1">
              <a:lnSpc>
                <a:spcPct val="100000"/>
              </a:lnSpc>
              <a:spcBef>
                <a:spcPct val="30000"/>
              </a:spcBef>
              <a:spcAft>
                <a:spcPct val="0"/>
              </a:spcAft>
              <a:buClrTx/>
              <a:buSzTx/>
              <a:buFontTx/>
              <a:buNone/>
              <a:tabLst/>
              <a:defRPr/>
            </a:pPr>
            <a:r>
              <a:rPr lang="en-US" b="1" dirty="0">
                <a:solidFill>
                  <a:srgbClr val="000000"/>
                </a:solidFill>
                <a:ea typeface="Times New Roman"/>
                <a:cs typeface="Arial"/>
              </a:rPr>
              <a:t>Requirement abstraction guideline</a:t>
            </a:r>
            <a:endParaRPr lang="en-US" b="1" baseline="0" dirty="0">
              <a:solidFill>
                <a:srgbClr val="000000"/>
              </a:solidFill>
              <a:ea typeface="Times New Roman"/>
              <a:cs typeface="Arial"/>
            </a:endParaRPr>
          </a:p>
          <a:p>
            <a:pPr lvl="1"/>
            <a:r>
              <a:rPr lang="en-US" b="0" i="0" u="none" strike="noStrike" kern="1200" baseline="0" dirty="0">
                <a:solidFill>
                  <a:schemeClr val="tx1"/>
                </a:solidFill>
                <a:cs typeface="ＭＳ Ｐゴシック" charset="-128"/>
              </a:rPr>
              <a:t>Davis, A. M. (1993). </a:t>
            </a:r>
            <a:r>
              <a:rPr lang="en-US" b="0" i="1" u="none" strike="noStrike" kern="1200" baseline="0" dirty="0">
                <a:solidFill>
                  <a:schemeClr val="tx1"/>
                </a:solidFill>
                <a:cs typeface="ＭＳ Ｐゴシック" charset="-128"/>
              </a:rPr>
              <a:t>Software Requirements: Objects, Functions and States. </a:t>
            </a:r>
            <a:r>
              <a:rPr lang="en-US" b="0" i="0" u="none" strike="noStrike" kern="1200" baseline="0" dirty="0">
                <a:solidFill>
                  <a:schemeClr val="tx1"/>
                </a:solidFill>
                <a:cs typeface="ＭＳ Ｐゴシック" charset="-128"/>
              </a:rPr>
              <a:t>Englewood Cliffs, NJ:</a:t>
            </a:r>
            <a:r>
              <a:rPr lang="en-US" b="0" i="0" u="none" strike="noStrike" kern="1200" dirty="0">
                <a:solidFill>
                  <a:schemeClr val="tx1"/>
                </a:solidFill>
                <a:cs typeface="ＭＳ Ｐゴシック" charset="-128"/>
              </a:rPr>
              <a:t> </a:t>
            </a:r>
            <a:r>
              <a:rPr lang="en-US" b="0" i="0" u="none" strike="noStrike" kern="1200" baseline="0" dirty="0">
                <a:solidFill>
                  <a:schemeClr val="tx1"/>
                </a:solidFill>
                <a:cs typeface="ＭＳ Ｐゴシック" charset="-128"/>
              </a:rPr>
              <a:t>Prentice Hall.</a:t>
            </a:r>
            <a:endParaRPr lang="en-US" dirty="0">
              <a:solidFill>
                <a:srgbClr val="000000"/>
              </a:solidFill>
              <a:ea typeface="Times New Roman"/>
              <a:cs typeface="Arial"/>
            </a:endParaRPr>
          </a:p>
          <a:p>
            <a:pPr marL="0" marR="0" indent="0" algn="l" defTabSz="457200" rtl="0" eaLnBrk="1" fontAlgn="base" latinLnBrk="0" hangingPunct="1">
              <a:lnSpc>
                <a:spcPct val="100000"/>
              </a:lnSpc>
              <a:spcBef>
                <a:spcPct val="30000"/>
              </a:spcBef>
              <a:spcAft>
                <a:spcPct val="0"/>
              </a:spcAft>
              <a:buClrTx/>
              <a:buSzTx/>
              <a:buFontTx/>
              <a:buNone/>
              <a:tabLst/>
              <a:defRPr/>
            </a:pPr>
            <a:r>
              <a:rPr lang="en-US" dirty="0">
                <a:solidFill>
                  <a:srgbClr val="000000"/>
                </a:solidFill>
                <a:ea typeface="Times New Roman"/>
                <a:cs typeface="Arial"/>
              </a:rPr>
              <a:t>“If a company wishes to let a contract for a large software development project, it must define its needs in a sufficiently abstract way that a solution is not pre-defined. The requirements must be written so that several contractors can bid for the contract, offering, perhaps, different ways of meeting the client organization’s needs. Once a contract has been awarded, the contractor must write a system definition for the client in more detail so that the client understands and can validate what the software will do. Both of these documents may be called the requirements document for the system.”</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460DBBD1-181E-744E-89E7-45F0EE4D9123}" type="slidenum">
              <a:rPr lang="en-US" smtClean="0"/>
              <a:pPr>
                <a:defRPr/>
              </a:pPr>
              <a:t>9</a:t>
            </a:fld>
            <a:endParaRPr lang="en-US"/>
          </a:p>
        </p:txBody>
      </p:sp>
      <p:sp>
        <p:nvSpPr>
          <p:cNvPr id="5" name="Date Placeholder 4"/>
          <p:cNvSpPr>
            <a:spLocks noGrp="1"/>
          </p:cNvSpPr>
          <p:nvPr>
            <p:ph type="dt" idx="11"/>
          </p:nvPr>
        </p:nvSpPr>
        <p:spPr/>
        <p:txBody>
          <a:bodyPr/>
          <a:lstStyle/>
          <a:p>
            <a:pPr>
              <a:defRPr/>
            </a:pPr>
            <a:fld id="{F51AC6C1-1B6A-46C1-ADCC-64701772B90C}" type="datetime1">
              <a:rPr lang="en-US" smtClean="0"/>
              <a:t>8/23/2023</a:t>
            </a:fld>
            <a:endParaRPr lang="en-US"/>
          </a:p>
        </p:txBody>
      </p:sp>
      <p:sp>
        <p:nvSpPr>
          <p:cNvPr id="6" name="Header Placeholder 5"/>
          <p:cNvSpPr>
            <a:spLocks noGrp="1"/>
          </p:cNvSpPr>
          <p:nvPr>
            <p:ph type="hdr" sz="quarter" idx="12"/>
          </p:nvPr>
        </p:nvSpPr>
        <p:spPr/>
        <p:txBody>
          <a:bodyPr/>
          <a:lstStyle/>
          <a:p>
            <a:pPr>
              <a:defRPr/>
            </a:pPr>
            <a:r>
              <a:rPr lang="en-US"/>
              <a:t>Software Engineering - CO3001</a:t>
            </a:r>
          </a:p>
        </p:txBody>
      </p:sp>
    </p:spTree>
    <p:extLst>
      <p:ext uri="{BB962C8B-B14F-4D97-AF65-F5344CB8AC3E}">
        <p14:creationId xmlns:p14="http://schemas.microsoft.com/office/powerpoint/2010/main" val="3261066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375" y="739775"/>
            <a:ext cx="6577013" cy="37004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60DBBD1-181E-744E-89E7-45F0EE4D9123}" type="slidenum">
              <a:rPr lang="en-US" smtClean="0"/>
              <a:pPr>
                <a:defRPr/>
              </a:pPr>
              <a:t>10</a:t>
            </a:fld>
            <a:endParaRPr lang="en-US"/>
          </a:p>
        </p:txBody>
      </p:sp>
      <p:sp>
        <p:nvSpPr>
          <p:cNvPr id="5" name="Date Placeholder 4"/>
          <p:cNvSpPr>
            <a:spLocks noGrp="1"/>
          </p:cNvSpPr>
          <p:nvPr>
            <p:ph type="dt" idx="11"/>
          </p:nvPr>
        </p:nvSpPr>
        <p:spPr/>
        <p:txBody>
          <a:bodyPr/>
          <a:lstStyle/>
          <a:p>
            <a:pPr>
              <a:defRPr/>
            </a:pPr>
            <a:fld id="{63CD2ECC-99DF-474D-B76D-C6214A6AE59C}" type="datetime1">
              <a:rPr lang="en-US" smtClean="0"/>
              <a:t>8/23/2023</a:t>
            </a:fld>
            <a:endParaRPr lang="en-US"/>
          </a:p>
        </p:txBody>
      </p:sp>
      <p:sp>
        <p:nvSpPr>
          <p:cNvPr id="6" name="Header Placeholder 5"/>
          <p:cNvSpPr>
            <a:spLocks noGrp="1"/>
          </p:cNvSpPr>
          <p:nvPr>
            <p:ph type="hdr" sz="quarter" idx="12"/>
          </p:nvPr>
        </p:nvSpPr>
        <p:spPr/>
        <p:txBody>
          <a:bodyPr/>
          <a:lstStyle/>
          <a:p>
            <a:pPr>
              <a:defRPr/>
            </a:pPr>
            <a:r>
              <a:rPr lang="en-US"/>
              <a:t>Software Engineering - CO3001</a:t>
            </a:r>
          </a:p>
        </p:txBody>
      </p:sp>
    </p:spTree>
    <p:extLst>
      <p:ext uri="{BB962C8B-B14F-4D97-AF65-F5344CB8AC3E}">
        <p14:creationId xmlns:p14="http://schemas.microsoft.com/office/powerpoint/2010/main" val="9917830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 name="Rectangle 8"/>
          <p:cNvSpPr/>
          <p:nvPr/>
        </p:nvSpPr>
        <p:spPr>
          <a:xfrm>
            <a:off x="6349" y="1"/>
            <a:ext cx="12192000" cy="5293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9"/>
          <p:cNvSpPr/>
          <p:nvPr/>
        </p:nvSpPr>
        <p:spPr>
          <a:xfrm>
            <a:off x="6350" y="-24063"/>
            <a:ext cx="12185652"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3897256"/>
            <a:ext cx="7772400" cy="1463040"/>
          </a:xfrm>
        </p:spPr>
        <p:txBody>
          <a:bodyPr anchor="ctr">
            <a:normAutofit/>
          </a:bodyPr>
          <a:lstStyle>
            <a:lvl1pPr algn="r">
              <a:defRPr sz="3600" spc="200" baseline="0"/>
            </a:lvl1pPr>
          </a:lstStyle>
          <a:p>
            <a:r>
              <a:rPr lang="en-US"/>
              <a:t>Click to edit Master title style</a:t>
            </a:r>
            <a:endParaRPr lang="en-US" dirty="0"/>
          </a:p>
        </p:txBody>
      </p:sp>
      <p:sp>
        <p:nvSpPr>
          <p:cNvPr id="3" name="Subtitle 2"/>
          <p:cNvSpPr>
            <a:spLocks noGrp="1"/>
          </p:cNvSpPr>
          <p:nvPr>
            <p:ph type="subTitle" idx="1" hasCustomPrompt="1"/>
          </p:nvPr>
        </p:nvSpPr>
        <p:spPr>
          <a:xfrm>
            <a:off x="8610600" y="3897256"/>
            <a:ext cx="3200400" cy="1463040"/>
          </a:xfrm>
        </p:spPr>
        <p:txBody>
          <a:bodyPr lIns="91440" rIns="91440" anchor="ctr">
            <a:normAutofit/>
          </a:bodyPr>
          <a:lstStyle>
            <a:lvl1pPr marL="0" indent="0" algn="l">
              <a:lnSpc>
                <a:spcPct val="100000"/>
              </a:lnSpc>
              <a:spcBef>
                <a:spcPts val="0"/>
              </a:spcBef>
              <a:buNone/>
              <a:defRPr sz="160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Thang</a:t>
            </a:r>
            <a:r>
              <a:rPr lang="en-US" dirty="0"/>
              <a:t> Bui</a:t>
            </a:r>
          </a:p>
        </p:txBody>
      </p:sp>
      <p:cxnSp>
        <p:nvCxnSpPr>
          <p:cNvPr id="8" name="Straight Connector 7"/>
          <p:cNvCxnSpPr/>
          <p:nvPr/>
        </p:nvCxnSpPr>
        <p:spPr>
          <a:xfrm flipV="1">
            <a:off x="8386843" y="4201225"/>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34709"/>
            <a:ext cx="1278800" cy="871990"/>
          </a:xfrm>
          <a:prstGeom prst="rect">
            <a:avLst/>
          </a:prstGeom>
        </p:spPr>
      </p:pic>
      <p:sp>
        <p:nvSpPr>
          <p:cNvPr id="11" name="Title 1"/>
          <p:cNvSpPr txBox="1">
            <a:spLocks/>
          </p:cNvSpPr>
          <p:nvPr/>
        </p:nvSpPr>
        <p:spPr>
          <a:xfrm>
            <a:off x="3322651" y="529389"/>
            <a:ext cx="7772400" cy="2317424"/>
          </a:xfrm>
          <a:prstGeom prst="rect">
            <a:avLst/>
          </a:prstGeom>
        </p:spPr>
        <p:txBody>
          <a:bodyPr vert="horz" lIns="91440" tIns="45720" rIns="91440" bIns="45720" rtlCol="0" anchor="ctr">
            <a:noAutofit/>
          </a:bodyPr>
          <a:lstStyle>
            <a:lvl1pPr algn="r" defTabSz="914400" rtl="0" eaLnBrk="1" latinLnBrk="0" hangingPunct="1">
              <a:lnSpc>
                <a:spcPct val="80000"/>
              </a:lnSpc>
              <a:spcBef>
                <a:spcPct val="0"/>
              </a:spcBef>
              <a:buNone/>
              <a:defRPr sz="4400" kern="1200" cap="all" spc="200" baseline="0">
                <a:solidFill>
                  <a:schemeClr val="tx1">
                    <a:lumMod val="95000"/>
                    <a:lumOff val="5000"/>
                  </a:schemeClr>
                </a:solidFill>
                <a:latin typeface="+mj-lt"/>
                <a:ea typeface="+mj-ea"/>
                <a:cs typeface="+mj-cs"/>
              </a:defRPr>
            </a:lvl1pPr>
          </a:lstStyle>
          <a:p>
            <a:pPr fontAlgn="auto">
              <a:spcAft>
                <a:spcPts val="0"/>
              </a:spcAft>
            </a:pPr>
            <a:r>
              <a:rPr lang="en-US" sz="8000" dirty="0"/>
              <a:t>Software engineering</a:t>
            </a:r>
          </a:p>
        </p:txBody>
      </p:sp>
      <p:sp>
        <p:nvSpPr>
          <p:cNvPr id="12" name="Rectangle 11"/>
          <p:cNvSpPr/>
          <p:nvPr/>
        </p:nvSpPr>
        <p:spPr>
          <a:xfrm>
            <a:off x="1191768" y="6525692"/>
            <a:ext cx="7418832" cy="276999"/>
          </a:xfrm>
          <a:prstGeom prst="rect">
            <a:avLst/>
          </a:prstGeom>
        </p:spPr>
        <p:txBody>
          <a:bodyPr wrap="square">
            <a:spAutoFit/>
          </a:bodyPr>
          <a:lstStyle/>
          <a:p>
            <a:r>
              <a:rPr lang="en-US" sz="1200" dirty="0"/>
              <a:t>Adapted from https://iansommerville.com/software-engineering-book/slides/</a:t>
            </a:r>
          </a:p>
        </p:txBody>
      </p:sp>
      <p:sp>
        <p:nvSpPr>
          <p:cNvPr id="13" name="TextBox 12"/>
          <p:cNvSpPr txBox="1"/>
          <p:nvPr/>
        </p:nvSpPr>
        <p:spPr>
          <a:xfrm>
            <a:off x="9284299" y="2410485"/>
            <a:ext cx="1358064" cy="707886"/>
          </a:xfrm>
          <a:prstGeom prst="rect">
            <a:avLst/>
          </a:prstGeom>
          <a:noFill/>
        </p:spPr>
        <p:txBody>
          <a:bodyPr wrap="none" rtlCol="0">
            <a:spAutoFit/>
          </a:bodyPr>
          <a:lstStyle/>
          <a:p>
            <a:r>
              <a:rPr lang="en-US" sz="4000" dirty="0">
                <a:latin typeface="+mj-lt"/>
              </a:rPr>
              <a:t>CO3001</a:t>
            </a:r>
          </a:p>
        </p:txBody>
      </p:sp>
      <p:sp>
        <p:nvSpPr>
          <p:cNvPr id="14" name="Rectangle 13"/>
          <p:cNvSpPr/>
          <p:nvPr userDrawn="1"/>
        </p:nvSpPr>
        <p:spPr>
          <a:xfrm>
            <a:off x="1191768" y="6525692"/>
            <a:ext cx="7418832" cy="276999"/>
          </a:xfrm>
          <a:prstGeom prst="rect">
            <a:avLst/>
          </a:prstGeom>
        </p:spPr>
        <p:txBody>
          <a:bodyPr wrap="square">
            <a:spAutoFit/>
          </a:bodyPr>
          <a:lstStyle/>
          <a:p>
            <a:r>
              <a:rPr lang="en-US" sz="1200" dirty="0"/>
              <a:t>Adapted from https://iansommerville.com/software-engineering-book/slides/</a:t>
            </a:r>
          </a:p>
        </p:txBody>
      </p:sp>
      <p:sp>
        <p:nvSpPr>
          <p:cNvPr id="15" name="TextBox 14"/>
          <p:cNvSpPr txBox="1"/>
          <p:nvPr userDrawn="1"/>
        </p:nvSpPr>
        <p:spPr>
          <a:xfrm>
            <a:off x="9284299" y="2410485"/>
            <a:ext cx="1358064" cy="707886"/>
          </a:xfrm>
          <a:prstGeom prst="rect">
            <a:avLst/>
          </a:prstGeom>
          <a:noFill/>
        </p:spPr>
        <p:txBody>
          <a:bodyPr wrap="none" rtlCol="0">
            <a:spAutoFit/>
          </a:bodyPr>
          <a:lstStyle/>
          <a:p>
            <a:r>
              <a:rPr lang="en-US" sz="4000" dirty="0">
                <a:latin typeface="+mj-lt"/>
              </a:rPr>
              <a:t>CO3001</a:t>
            </a:r>
          </a:p>
        </p:txBody>
      </p:sp>
    </p:spTree>
    <p:extLst>
      <p:ext uri="{BB962C8B-B14F-4D97-AF65-F5344CB8AC3E}">
        <p14:creationId xmlns:p14="http://schemas.microsoft.com/office/powerpoint/2010/main" val="4193104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pPr>
              <a:defRPr/>
            </a:pPr>
            <a:r>
              <a:rPr lang="en-US"/>
              <a:t>Chapter 4. Requirements engineering</a:t>
            </a:r>
          </a:p>
        </p:txBody>
      </p:sp>
      <p:sp>
        <p:nvSpPr>
          <p:cNvPr id="6" name="Slide Number Placeholder 5"/>
          <p:cNvSpPr>
            <a:spLocks noGrp="1"/>
          </p:cNvSpPr>
          <p:nvPr>
            <p:ph type="sldNum" sz="quarter" idx="12"/>
          </p:nvPr>
        </p:nvSpPr>
        <p:spPr/>
        <p:txBody>
          <a:bodyPr/>
          <a:lstStyle/>
          <a:p>
            <a:pPr>
              <a:defRPr/>
            </a:pPr>
            <a:fld id="{825F70CE-84E9-D04C-9B15-10C693AA0F2A}" type="slidenum">
              <a:rPr lang="en-US" smtClean="0"/>
              <a:pPr>
                <a:defRPr/>
              </a:pPr>
              <a:t>‹#›</a:t>
            </a:fld>
            <a:endParaRPr lang="en-US"/>
          </a:p>
        </p:txBody>
      </p:sp>
    </p:spTree>
    <p:extLst>
      <p:ext uri="{BB962C8B-B14F-4D97-AF65-F5344CB8AC3E}">
        <p14:creationId xmlns:p14="http://schemas.microsoft.com/office/powerpoint/2010/main" val="2049658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1"/>
            <a:ext cx="12192000" cy="57751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10"/>
          <p:cNvSpPr/>
          <p:nvPr/>
        </p:nvSpPr>
        <p:spPr>
          <a:xfrm>
            <a:off x="6350" y="1"/>
            <a:ext cx="12185652"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3885224"/>
            <a:ext cx="7772400" cy="1463040"/>
          </a:xfrm>
        </p:spPr>
        <p:txBody>
          <a:bodyPr anchor="ctr">
            <a:normAutofit/>
          </a:bodyPr>
          <a:lstStyle>
            <a:lvl1pPr algn="r">
              <a:defRPr sz="44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3885224"/>
            <a:ext cx="32004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pPr>
              <a:defRPr/>
            </a:pPr>
            <a:r>
              <a:rPr lang="en-US"/>
              <a:t>Chapter 4. Requirements engineering</a:t>
            </a:r>
          </a:p>
        </p:txBody>
      </p:sp>
      <p:sp>
        <p:nvSpPr>
          <p:cNvPr id="6" name="Slide Number Placeholder 5"/>
          <p:cNvSpPr>
            <a:spLocks noGrp="1"/>
          </p:cNvSpPr>
          <p:nvPr>
            <p:ph type="sldNum" sz="quarter" idx="12"/>
          </p:nvPr>
        </p:nvSpPr>
        <p:spPr/>
        <p:txBody>
          <a:bodyPr/>
          <a:lstStyle/>
          <a:p>
            <a:pPr>
              <a:defRPr/>
            </a:pPr>
            <a:fld id="{87BA459C-C1F9-AB4D-8E61-68C53B56A064}" type="slidenum">
              <a:rPr lang="en-US" smtClean="0"/>
              <a:pPr>
                <a:defRPr/>
              </a:pPr>
              <a:t>‹#›</a:t>
            </a:fld>
            <a:endParaRPr lang="en-US"/>
          </a:p>
        </p:txBody>
      </p:sp>
      <p:cxnSp>
        <p:nvCxnSpPr>
          <p:cNvPr id="8" name="Straight Connector 7"/>
          <p:cNvCxnSpPr/>
          <p:nvPr/>
        </p:nvCxnSpPr>
        <p:spPr>
          <a:xfrm flipV="1">
            <a:off x="8386843" y="4189193"/>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64800"/>
            <a:ext cx="869947" cy="593200"/>
          </a:xfrm>
          <a:prstGeom prst="rect">
            <a:avLst/>
          </a:prstGeom>
        </p:spPr>
      </p:pic>
    </p:spTree>
    <p:extLst>
      <p:ext uri="{BB962C8B-B14F-4D97-AF65-F5344CB8AC3E}">
        <p14:creationId xmlns:p14="http://schemas.microsoft.com/office/powerpoint/2010/main" val="809618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96254"/>
            <a:ext cx="10786873" cy="12272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8" y="1524002"/>
            <a:ext cx="4965192" cy="47853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81011" y="1524002"/>
            <a:ext cx="5329988" cy="47853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pPr>
              <a:defRPr/>
            </a:pPr>
            <a:r>
              <a:rPr lang="en-US"/>
              <a:t>Chapter 4. Requirements engineering</a:t>
            </a:r>
          </a:p>
        </p:txBody>
      </p:sp>
      <p:sp>
        <p:nvSpPr>
          <p:cNvPr id="7" name="Slide Number Placeholder 6"/>
          <p:cNvSpPr>
            <a:spLocks noGrp="1"/>
          </p:cNvSpPr>
          <p:nvPr>
            <p:ph type="sldNum" sz="quarter" idx="12"/>
          </p:nvPr>
        </p:nvSpPr>
        <p:spPr/>
        <p:txBody>
          <a:bodyPr/>
          <a:lstStyle/>
          <a:p>
            <a:pPr>
              <a:defRPr/>
            </a:pPr>
            <a:fld id="{9AFB4A4D-A64F-7740-9E0E-188E9BA474F0}" type="slidenum">
              <a:rPr lang="en-US" smtClean="0"/>
              <a:pPr>
                <a:defRPr/>
              </a:pPr>
              <a:t>‹#›</a:t>
            </a:fld>
            <a:endParaRPr lang="en-US"/>
          </a:p>
        </p:txBody>
      </p:sp>
    </p:spTree>
    <p:extLst>
      <p:ext uri="{BB962C8B-B14F-4D97-AF65-F5344CB8AC3E}">
        <p14:creationId xmlns:p14="http://schemas.microsoft.com/office/powerpoint/2010/main" val="2743337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24128" y="84222"/>
            <a:ext cx="10786873" cy="123925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524002"/>
            <a:ext cx="5136040" cy="822960"/>
          </a:xfrm>
        </p:spPr>
        <p:txBody>
          <a:bodyPr lIns="137160" rIns="137160" anchor="ctr">
            <a:normAutofit/>
          </a:bodyPr>
          <a:lstStyle>
            <a:lvl1pPr marL="0" indent="0">
              <a:spcBef>
                <a:spcPts val="0"/>
              </a:spcBef>
              <a:spcAft>
                <a:spcPts val="0"/>
              </a:spcAft>
              <a:buNone/>
              <a:defRPr sz="22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346962"/>
            <a:ext cx="5136040" cy="3962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843" y="1524002"/>
            <a:ext cx="5394157" cy="822960"/>
          </a:xfrm>
        </p:spPr>
        <p:txBody>
          <a:bodyPr lIns="137160" rIns="137160" anchor="ctr">
            <a:normAutofit/>
          </a:bodyPr>
          <a:lstStyle>
            <a:lvl1pPr marL="0" indent="0">
              <a:spcBef>
                <a:spcPts val="0"/>
              </a:spcBef>
              <a:spcAft>
                <a:spcPts val="0"/>
              </a:spcAft>
              <a:buNone/>
              <a:defRPr lang="en-US" sz="22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6416843" y="2346962"/>
            <a:ext cx="5394157" cy="3962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pPr>
              <a:defRPr/>
            </a:pPr>
            <a:r>
              <a:rPr lang="en-US"/>
              <a:t>Chapter 4. Requirements engineering</a:t>
            </a:r>
          </a:p>
        </p:txBody>
      </p:sp>
      <p:sp>
        <p:nvSpPr>
          <p:cNvPr id="9" name="Slide Number Placeholder 8"/>
          <p:cNvSpPr>
            <a:spLocks noGrp="1"/>
          </p:cNvSpPr>
          <p:nvPr>
            <p:ph type="sldNum" sz="quarter" idx="12"/>
          </p:nvPr>
        </p:nvSpPr>
        <p:spPr/>
        <p:txBody>
          <a:bodyPr/>
          <a:lstStyle/>
          <a:p>
            <a:pPr>
              <a:defRPr/>
            </a:pPr>
            <a:fld id="{8DAA6009-9928-FF4C-9FC0-9A5BA7AB80BB}" type="slidenum">
              <a:rPr lang="en-US" smtClean="0"/>
              <a:pPr>
                <a:defRPr/>
              </a:pPr>
              <a:t>‹#›</a:t>
            </a:fld>
            <a:endParaRPr lang="en-US"/>
          </a:p>
        </p:txBody>
      </p:sp>
    </p:spTree>
    <p:extLst>
      <p:ext uri="{BB962C8B-B14F-4D97-AF65-F5344CB8AC3E}">
        <p14:creationId xmlns:p14="http://schemas.microsoft.com/office/powerpoint/2010/main" val="867017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pPr>
              <a:defRPr/>
            </a:pPr>
            <a:r>
              <a:rPr lang="en-US"/>
              <a:t>Chapter 4. Requirements engineering</a:t>
            </a:r>
          </a:p>
        </p:txBody>
      </p:sp>
      <p:sp>
        <p:nvSpPr>
          <p:cNvPr id="5" name="Slide Number Placeholder 4"/>
          <p:cNvSpPr>
            <a:spLocks noGrp="1"/>
          </p:cNvSpPr>
          <p:nvPr>
            <p:ph type="sldNum" sz="quarter" idx="12"/>
          </p:nvPr>
        </p:nvSpPr>
        <p:spPr/>
        <p:txBody>
          <a:bodyPr/>
          <a:lstStyle/>
          <a:p>
            <a:pPr>
              <a:defRPr/>
            </a:pPr>
            <a:fld id="{7DCDB1BE-A08E-2A4A-80F9-ED5208CC2745}" type="slidenum">
              <a:rPr lang="en-US" smtClean="0"/>
              <a:pPr>
                <a:defRPr/>
              </a:pPr>
              <a:t>‹#›</a:t>
            </a:fld>
            <a:endParaRPr lang="en-US"/>
          </a:p>
        </p:txBody>
      </p:sp>
    </p:spTree>
    <p:extLst>
      <p:ext uri="{BB962C8B-B14F-4D97-AF65-F5344CB8AC3E}">
        <p14:creationId xmlns:p14="http://schemas.microsoft.com/office/powerpoint/2010/main" val="1075348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pPr>
              <a:defRPr/>
            </a:pPr>
            <a:r>
              <a:rPr lang="en-US"/>
              <a:t>Chapter 4. Requirements engineering</a:t>
            </a:r>
          </a:p>
        </p:txBody>
      </p:sp>
      <p:sp>
        <p:nvSpPr>
          <p:cNvPr id="4" name="Slide Number Placeholder 3"/>
          <p:cNvSpPr>
            <a:spLocks noGrp="1"/>
          </p:cNvSpPr>
          <p:nvPr>
            <p:ph type="sldNum" sz="quarter" idx="12"/>
          </p:nvPr>
        </p:nvSpPr>
        <p:spPr/>
        <p:txBody>
          <a:bodyPr/>
          <a:lstStyle/>
          <a:p>
            <a:pPr>
              <a:defRPr/>
            </a:pPr>
            <a:fld id="{2CA09BA1-70B4-4A48-A4C4-6DB291E465CB}" type="slidenum">
              <a:rPr lang="en-US" smtClean="0"/>
              <a:pPr>
                <a:defRPr/>
              </a:pPr>
              <a:t>‹#›</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64800"/>
            <a:ext cx="869947" cy="593200"/>
          </a:xfrm>
          <a:prstGeom prst="rect">
            <a:avLst/>
          </a:prstGeom>
        </p:spPr>
      </p:pic>
    </p:spTree>
    <p:extLst>
      <p:ext uri="{BB962C8B-B14F-4D97-AF65-F5344CB8AC3E}">
        <p14:creationId xmlns:p14="http://schemas.microsoft.com/office/powerpoint/2010/main" val="3026469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7" y="96254"/>
            <a:ext cx="10786871" cy="121518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1528012"/>
            <a:ext cx="10786872" cy="4781349"/>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30"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a:defRPr/>
            </a:pPr>
            <a:r>
              <a:rPr lang="en-US"/>
              <a:t>Sep 2019</a:t>
            </a:r>
          </a:p>
        </p:txBody>
      </p:sp>
      <p:sp>
        <p:nvSpPr>
          <p:cNvPr id="5" name="Footer Placeholder 4"/>
          <p:cNvSpPr>
            <a:spLocks noGrp="1"/>
          </p:cNvSpPr>
          <p:nvPr>
            <p:ph type="ftr" sz="quarter" idx="3"/>
          </p:nvPr>
        </p:nvSpPr>
        <p:spPr>
          <a:xfrm>
            <a:off x="4842933"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pPr>
              <a:defRPr/>
            </a:pPr>
            <a:r>
              <a:rPr lang="en-US"/>
              <a:t>Chapter 4. Requirements engineering</a:t>
            </a: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a:defRPr/>
            </a:pPr>
            <a:fld id="{4606AE16-8D53-A649-9482-7C8DBD7175B3}" type="slidenum">
              <a:rPr lang="en-US" smtClean="0"/>
              <a:pPr>
                <a:defRPr/>
              </a:pPr>
              <a:t>‹#›</a:t>
            </a:fld>
            <a:endParaRPr lang="en-US"/>
          </a:p>
        </p:txBody>
      </p:sp>
      <p:cxnSp>
        <p:nvCxnSpPr>
          <p:cNvPr id="7" name="Straight Connector 6"/>
          <p:cNvCxnSpPr/>
          <p:nvPr/>
        </p:nvCxnSpPr>
        <p:spPr>
          <a:xfrm flipV="1">
            <a:off x="762000" y="224745"/>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6264800"/>
            <a:ext cx="869947" cy="593200"/>
          </a:xfrm>
          <a:prstGeom prst="rect">
            <a:avLst/>
          </a:prstGeom>
        </p:spPr>
      </p:pic>
    </p:spTree>
    <p:extLst>
      <p:ext uri="{BB962C8B-B14F-4D97-AF65-F5344CB8AC3E}">
        <p14:creationId xmlns:p14="http://schemas.microsoft.com/office/powerpoint/2010/main" val="675805767"/>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Lst>
  <p:hf hdr="0"/>
  <p:txStyles>
    <p:titleStyle>
      <a:lvl1pPr algn="l" defTabSz="914400" rtl="0" eaLnBrk="1" latinLnBrk="0" hangingPunct="1">
        <a:lnSpc>
          <a:spcPct val="80000"/>
        </a:lnSpc>
        <a:spcBef>
          <a:spcPct val="0"/>
        </a:spcBef>
        <a:buNone/>
        <a:defRPr sz="3600" kern="1200" cap="all" spc="100" baseline="0">
          <a:solidFill>
            <a:schemeClr val="tx1">
              <a:lumMod val="95000"/>
              <a:lumOff val="5000"/>
            </a:schemeClr>
          </a:solidFill>
          <a:latin typeface="+mj-lt"/>
          <a:ea typeface="+mj-ea"/>
          <a:cs typeface="+mj-cs"/>
        </a:defRPr>
      </a:lvl1pPr>
    </p:titleStyle>
    <p:bodyStyle>
      <a:lvl1pPr marL="400050" indent="-400050" algn="l" defTabSz="914400" rtl="0" eaLnBrk="1" latinLnBrk="0" hangingPunct="1">
        <a:lnSpc>
          <a:spcPct val="90000"/>
        </a:lnSpc>
        <a:spcBef>
          <a:spcPts val="1200"/>
        </a:spcBef>
        <a:spcAft>
          <a:spcPts val="200"/>
        </a:spcAft>
        <a:buClr>
          <a:schemeClr val="accent1"/>
        </a:buClr>
        <a:buSzPct val="100000"/>
        <a:buFont typeface="Wingdings" panose="05000000000000000000" pitchFamily="2" charset="2"/>
        <a:buChar char=""/>
        <a:defRPr sz="3200" kern="1200">
          <a:solidFill>
            <a:schemeClr val="tx1"/>
          </a:solidFill>
          <a:latin typeface="+mn-lt"/>
          <a:ea typeface="+mn-ea"/>
          <a:cs typeface="+mn-cs"/>
        </a:defRPr>
      </a:lvl1pPr>
      <a:lvl2pPr marL="627063" indent="-227013"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801688" indent="-174625"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976313" indent="-174625"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1139825" indent="-163513"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docs.google.com/spreadsheets/d/1JAkNwICIopl4gjk_0cP9fJq-54TS1zc004gb3Q5mahI/edit?usp=sharing"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google.no/url?sa=i&amp;rct=j&amp;q=&amp;esrc=s&amp;source=images&amp;cd=&amp;cad=rja&amp;uact=8&amp;ved=0ahUKEwjTvvn32sjRAhUFWSwKHSluADYQjRwIBw&amp;url=https://thefeedblog.com/2015/07/29/whats-your-favorite-food-taste-likes-dislikes-and-eating-disorders/&amp;psig=AFQjCNF0XrgYoNElW59Eq22dvegThxSA7w&amp;ust=1484726385019158"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microsoft.com/office/2007/relationships/hdphoto" Target="../media/hdphoto2.wdp"/></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ctrTitle"/>
          </p:nvPr>
        </p:nvSpPr>
        <p:spPr/>
        <p:txBody>
          <a:bodyPr/>
          <a:lstStyle/>
          <a:p>
            <a:r>
              <a:rPr lang="en-US" dirty="0"/>
              <a:t>Chapter 3 – Requirements Engineering</a:t>
            </a:r>
          </a:p>
        </p:txBody>
      </p:sp>
      <p:sp>
        <p:nvSpPr>
          <p:cNvPr id="6" name="Subtitle 5"/>
          <p:cNvSpPr>
            <a:spLocks noGrp="1"/>
          </p:cNvSpPr>
          <p:nvPr>
            <p:ph type="subTitle" idx="1"/>
          </p:nvPr>
        </p:nvSpPr>
        <p:spPr/>
        <p:txBody>
          <a:bodyPr/>
          <a:lstStyle/>
          <a:p>
            <a:r>
              <a:rPr lang="nb-NO"/>
              <a:t>Anh Nguyen-Duc</a:t>
            </a:r>
          </a:p>
          <a:p>
            <a:r>
              <a:rPr lang="nb-NO"/>
              <a:t>Tho Quan Thanh</a:t>
            </a:r>
            <a:endParaRPr lang="nb-NO"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Topics covered</a:t>
            </a:r>
            <a:endParaRPr lang="en-US" dirty="0"/>
          </a:p>
        </p:txBody>
      </p:sp>
      <p:sp>
        <p:nvSpPr>
          <p:cNvPr id="3" name="Content Placeholder 2"/>
          <p:cNvSpPr>
            <a:spLocks noGrp="1"/>
          </p:cNvSpPr>
          <p:nvPr>
            <p:ph idx="1"/>
          </p:nvPr>
        </p:nvSpPr>
        <p:spPr/>
        <p:txBody>
          <a:bodyPr/>
          <a:lstStyle/>
          <a:p>
            <a:r>
              <a:rPr lang="en-US" dirty="0">
                <a:solidFill>
                  <a:schemeClr val="bg1">
                    <a:lumMod val="85000"/>
                  </a:schemeClr>
                </a:solidFill>
              </a:rPr>
              <a:t>Course’s project – UWC 2.0</a:t>
            </a:r>
          </a:p>
          <a:p>
            <a:r>
              <a:rPr lang="en-US" dirty="0"/>
              <a:t>Functional and non-functional requirements</a:t>
            </a:r>
            <a:endParaRPr lang="en-GB" dirty="0"/>
          </a:p>
          <a:p>
            <a:r>
              <a:rPr lang="en-US" dirty="0">
                <a:solidFill>
                  <a:schemeClr val="bg1">
                    <a:lumMod val="85000"/>
                  </a:schemeClr>
                </a:solidFill>
              </a:rPr>
              <a:t>Requirements engineering processes</a:t>
            </a:r>
          </a:p>
          <a:p>
            <a:r>
              <a:rPr lang="en-US" dirty="0">
                <a:solidFill>
                  <a:schemeClr val="bg1">
                    <a:lumMod val="85000"/>
                  </a:schemeClr>
                </a:solidFill>
              </a:rPr>
              <a:t>Requirements elicitation</a:t>
            </a:r>
            <a:endParaRPr lang="en-GB" dirty="0">
              <a:solidFill>
                <a:schemeClr val="bg1">
                  <a:lumMod val="85000"/>
                </a:schemeClr>
              </a:solidFill>
            </a:endParaRPr>
          </a:p>
          <a:p>
            <a:r>
              <a:rPr lang="en-US" dirty="0">
                <a:solidFill>
                  <a:schemeClr val="bg1">
                    <a:lumMod val="85000"/>
                  </a:schemeClr>
                </a:solidFill>
              </a:rPr>
              <a:t>Requirements </a:t>
            </a:r>
            <a:r>
              <a:rPr lang="en-GB" dirty="0">
                <a:solidFill>
                  <a:schemeClr val="bg1">
                    <a:lumMod val="85000"/>
                  </a:schemeClr>
                </a:solidFill>
              </a:rPr>
              <a:t>specification</a:t>
            </a:r>
          </a:p>
          <a:p>
            <a:r>
              <a:rPr lang="en-US" dirty="0">
                <a:solidFill>
                  <a:schemeClr val="bg1">
                    <a:lumMod val="85000"/>
                  </a:schemeClr>
                </a:solidFill>
              </a:rPr>
              <a:t>Requirements validation</a:t>
            </a:r>
            <a:endParaRPr lang="en-GB" dirty="0">
              <a:solidFill>
                <a:schemeClr val="bg1">
                  <a:lumMod val="85000"/>
                </a:schemeClr>
              </a:solidFill>
            </a:endParaRPr>
          </a:p>
          <a:p>
            <a:r>
              <a:rPr lang="en-US" dirty="0">
                <a:solidFill>
                  <a:schemeClr val="bg1">
                    <a:lumMod val="85000"/>
                  </a:schemeClr>
                </a:solidFill>
              </a:rPr>
              <a:t>Requirements change</a:t>
            </a:r>
            <a:endParaRPr lang="en-GB" dirty="0">
              <a:solidFill>
                <a:schemeClr val="bg1">
                  <a:lumMod val="85000"/>
                </a:schemeClr>
              </a:solidFill>
            </a:endParaRPr>
          </a:p>
        </p:txBody>
      </p:sp>
      <p:sp>
        <p:nvSpPr>
          <p:cNvPr id="7" name="Footer Placeholder 6"/>
          <p:cNvSpPr>
            <a:spLocks noGrp="1"/>
          </p:cNvSpPr>
          <p:nvPr>
            <p:ph type="ftr" sz="quarter" idx="11"/>
          </p:nvPr>
        </p:nvSpPr>
        <p:spPr/>
        <p:txBody>
          <a:bodyPr/>
          <a:lstStyle/>
          <a:p>
            <a:r>
              <a:rPr lang="en-US"/>
              <a:t>Chapter 4. Requirements engineering</a:t>
            </a:r>
          </a:p>
        </p:txBody>
      </p:sp>
      <p:sp>
        <p:nvSpPr>
          <p:cNvPr id="8" name="Slide Number Placeholder 7"/>
          <p:cNvSpPr>
            <a:spLocks noGrp="1"/>
          </p:cNvSpPr>
          <p:nvPr>
            <p:ph type="sldNum" sz="quarter" idx="12"/>
          </p:nvPr>
        </p:nvSpPr>
        <p:spPr/>
        <p:txBody>
          <a:bodyPr/>
          <a:lstStyle/>
          <a:p>
            <a:fld id="{825F70CE-84E9-D04C-9B15-10C693AA0F2A}" type="slidenum">
              <a:rPr lang="en-US" smtClean="0"/>
              <a:pPr/>
              <a:t>10</a:t>
            </a:fld>
            <a:endParaRPr lang="en-US"/>
          </a:p>
        </p:txBody>
      </p:sp>
      <p:sp>
        <p:nvSpPr>
          <p:cNvPr id="9" name="Date Placeholder 8"/>
          <p:cNvSpPr>
            <a:spLocks noGrp="1"/>
          </p:cNvSpPr>
          <p:nvPr>
            <p:ph type="dt" sz="half" idx="4294967295"/>
          </p:nvPr>
        </p:nvSpPr>
        <p:spPr>
          <a:xfrm>
            <a:off x="0" y="6470650"/>
            <a:ext cx="2154238" cy="274638"/>
          </a:xfrm>
        </p:spPr>
        <p:txBody>
          <a:bodyPr/>
          <a:lstStyle/>
          <a:p>
            <a:r>
              <a:rPr lang="en-US"/>
              <a:t>Sep 2019</a:t>
            </a:r>
          </a:p>
        </p:txBody>
      </p:sp>
    </p:spTree>
    <p:extLst>
      <p:ext uri="{BB962C8B-B14F-4D97-AF65-F5344CB8AC3E}">
        <p14:creationId xmlns:p14="http://schemas.microsoft.com/office/powerpoint/2010/main" val="215148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MENTCare system</a:t>
            </a:r>
            <a:endParaRPr lang="nb-NO" dirty="0"/>
          </a:p>
        </p:txBody>
      </p:sp>
      <p:sp>
        <p:nvSpPr>
          <p:cNvPr id="3" name="Content Placeholder 2"/>
          <p:cNvSpPr>
            <a:spLocks noGrp="1"/>
          </p:cNvSpPr>
          <p:nvPr>
            <p:ph idx="1"/>
          </p:nvPr>
        </p:nvSpPr>
        <p:spPr/>
        <p:txBody>
          <a:bodyPr/>
          <a:lstStyle/>
          <a:p>
            <a:r>
              <a:rPr lang="nb-NO" dirty="0" err="1"/>
              <a:t>Mentcare</a:t>
            </a:r>
            <a:r>
              <a:rPr lang="nb-NO" dirty="0"/>
              <a:t> (Medical </a:t>
            </a:r>
            <a:r>
              <a:rPr lang="nb-NO" dirty="0" err="1"/>
              <a:t>practice</a:t>
            </a:r>
            <a:r>
              <a:rPr lang="nb-NO" dirty="0"/>
              <a:t> management system): </a:t>
            </a:r>
            <a:r>
              <a:rPr lang="en-US" dirty="0"/>
              <a:t>manages the day-to-day operations of a clinic, such as appointment scheduling, billing and other administrative tasks.</a:t>
            </a:r>
            <a:endParaRPr lang="nb-NO" dirty="0"/>
          </a:p>
        </p:txBody>
      </p:sp>
      <p:sp>
        <p:nvSpPr>
          <p:cNvPr id="5" name="Footer Placeholder 4"/>
          <p:cNvSpPr>
            <a:spLocks noGrp="1"/>
          </p:cNvSpPr>
          <p:nvPr>
            <p:ph type="ftr" sz="quarter" idx="11"/>
          </p:nvPr>
        </p:nvSpPr>
        <p:spPr/>
        <p:txBody>
          <a:bodyPr/>
          <a:lstStyle/>
          <a:p>
            <a:r>
              <a:rPr lang="en-US"/>
              <a:t>Chapter 4. Requirements engineering</a:t>
            </a:r>
          </a:p>
        </p:txBody>
      </p:sp>
      <p:sp>
        <p:nvSpPr>
          <p:cNvPr id="6" name="Slide Number Placeholder 5"/>
          <p:cNvSpPr>
            <a:spLocks noGrp="1"/>
          </p:cNvSpPr>
          <p:nvPr>
            <p:ph type="sldNum" sz="quarter" idx="12"/>
          </p:nvPr>
        </p:nvSpPr>
        <p:spPr/>
        <p:txBody>
          <a:bodyPr/>
          <a:lstStyle/>
          <a:p>
            <a:fld id="{825F70CE-84E9-D04C-9B15-10C693AA0F2A}" type="slidenum">
              <a:rPr lang="en-US" smtClean="0"/>
              <a:pPr/>
              <a:t>11</a:t>
            </a:fld>
            <a:endParaRPr lang="en-US"/>
          </a:p>
        </p:txBody>
      </p:sp>
      <p:sp>
        <p:nvSpPr>
          <p:cNvPr id="4" name="Date Placeholder 3"/>
          <p:cNvSpPr>
            <a:spLocks noGrp="1"/>
          </p:cNvSpPr>
          <p:nvPr>
            <p:ph type="dt" sz="half" idx="4294967295"/>
          </p:nvPr>
        </p:nvSpPr>
        <p:spPr>
          <a:xfrm>
            <a:off x="0" y="6470650"/>
            <a:ext cx="2154238" cy="274638"/>
          </a:xfrm>
        </p:spPr>
        <p:txBody>
          <a:bodyPr/>
          <a:lstStyle/>
          <a:p>
            <a:pPr>
              <a:defRPr/>
            </a:pPr>
            <a:r>
              <a:rPr lang="en-US"/>
              <a:t>Sep 2019</a:t>
            </a:r>
          </a:p>
        </p:txBody>
      </p:sp>
      <p:pic>
        <p:nvPicPr>
          <p:cNvPr id="1026" name="Picture 2" descr="xiacon.com | idWhere® Inventory Management System"/>
          <p:cNvPicPr>
            <a:picLocks noChangeAspect="1" noChangeArrowheads="1"/>
          </p:cNvPicPr>
          <p:nvPr/>
        </p:nvPicPr>
        <p:blipFill rotWithShape="1">
          <a:blip r:embed="rId2">
            <a:extLst>
              <a:ext uri="{28A0092B-C50C-407E-A947-70E740481C1C}">
                <a14:useLocalDpi xmlns:a14="http://schemas.microsoft.com/office/drawing/2010/main" val="0"/>
              </a:ext>
            </a:extLst>
          </a:blip>
          <a:srcRect t="56221"/>
          <a:stretch/>
        </p:blipFill>
        <p:spPr bwMode="auto">
          <a:xfrm>
            <a:off x="1415480" y="3054632"/>
            <a:ext cx="9639300" cy="36903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escription drug coverage | CVS Healt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6400" y="96254"/>
            <a:ext cx="2495600" cy="1403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313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MENTCare system</a:t>
            </a:r>
            <a:endParaRPr lang="nb-NO" dirty="0"/>
          </a:p>
        </p:txBody>
      </p:sp>
      <p:sp>
        <p:nvSpPr>
          <p:cNvPr id="3" name="Content Placeholder 2"/>
          <p:cNvSpPr>
            <a:spLocks noGrp="1"/>
          </p:cNvSpPr>
          <p:nvPr>
            <p:ph idx="1"/>
          </p:nvPr>
        </p:nvSpPr>
        <p:spPr/>
        <p:txBody>
          <a:bodyPr/>
          <a:lstStyle/>
          <a:p>
            <a:r>
              <a:rPr lang="nb-NO" dirty="0" err="1"/>
              <a:t>Mentcare</a:t>
            </a:r>
            <a:r>
              <a:rPr lang="nb-NO" dirty="0"/>
              <a:t> (Medical </a:t>
            </a:r>
            <a:r>
              <a:rPr lang="nb-NO" dirty="0" err="1"/>
              <a:t>practice</a:t>
            </a:r>
            <a:r>
              <a:rPr lang="nb-NO" dirty="0"/>
              <a:t> management system): </a:t>
            </a:r>
            <a:r>
              <a:rPr lang="en-US" dirty="0"/>
              <a:t>manages the day-to-day operations of a clinic, such as appointment scheduling, billing and other administrative tasks.</a:t>
            </a:r>
            <a:endParaRPr lang="nb-NO" dirty="0"/>
          </a:p>
        </p:txBody>
      </p:sp>
      <p:sp>
        <p:nvSpPr>
          <p:cNvPr id="5" name="Footer Placeholder 4"/>
          <p:cNvSpPr>
            <a:spLocks noGrp="1"/>
          </p:cNvSpPr>
          <p:nvPr>
            <p:ph type="ftr" sz="quarter" idx="11"/>
          </p:nvPr>
        </p:nvSpPr>
        <p:spPr/>
        <p:txBody>
          <a:bodyPr/>
          <a:lstStyle/>
          <a:p>
            <a:r>
              <a:rPr lang="en-US"/>
              <a:t>Chapter 4. Requirements engineering</a:t>
            </a:r>
          </a:p>
        </p:txBody>
      </p:sp>
      <p:sp>
        <p:nvSpPr>
          <p:cNvPr id="6" name="Slide Number Placeholder 5"/>
          <p:cNvSpPr>
            <a:spLocks noGrp="1"/>
          </p:cNvSpPr>
          <p:nvPr>
            <p:ph type="sldNum" sz="quarter" idx="12"/>
          </p:nvPr>
        </p:nvSpPr>
        <p:spPr/>
        <p:txBody>
          <a:bodyPr/>
          <a:lstStyle/>
          <a:p>
            <a:fld id="{825F70CE-84E9-D04C-9B15-10C693AA0F2A}" type="slidenum">
              <a:rPr lang="en-US" smtClean="0"/>
              <a:pPr/>
              <a:t>12</a:t>
            </a:fld>
            <a:endParaRPr lang="en-US"/>
          </a:p>
        </p:txBody>
      </p:sp>
      <p:sp>
        <p:nvSpPr>
          <p:cNvPr id="4" name="Date Placeholder 3"/>
          <p:cNvSpPr>
            <a:spLocks noGrp="1"/>
          </p:cNvSpPr>
          <p:nvPr>
            <p:ph type="dt" sz="half" idx="4294967295"/>
          </p:nvPr>
        </p:nvSpPr>
        <p:spPr>
          <a:xfrm>
            <a:off x="0" y="6470650"/>
            <a:ext cx="2154238" cy="274638"/>
          </a:xfrm>
        </p:spPr>
        <p:txBody>
          <a:bodyPr/>
          <a:lstStyle/>
          <a:p>
            <a:pPr>
              <a:defRPr/>
            </a:pPr>
            <a:r>
              <a:rPr lang="en-US"/>
              <a:t>Sep 2019</a:t>
            </a:r>
          </a:p>
        </p:txBody>
      </p:sp>
      <p:pic>
        <p:nvPicPr>
          <p:cNvPr id="1028" name="Picture 4" descr="Prescription drug coverage | CVS Heal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96400" y="96254"/>
            <a:ext cx="2495600" cy="14035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oftware Engineering I Chapter 4 Requirements Engineering - ppt download">
            <a:extLst>
              <a:ext uri="{FF2B5EF4-FFF2-40B4-BE49-F238E27FC236}">
                <a16:creationId xmlns:a16="http://schemas.microsoft.com/office/drawing/2014/main" id="{5A57A304-96C9-0438-434A-F495B2C8BD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150" b="5648"/>
          <a:stretch/>
        </p:blipFill>
        <p:spPr bwMode="auto">
          <a:xfrm>
            <a:off x="1600392" y="2984861"/>
            <a:ext cx="8096008" cy="3776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9438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GB"/>
              <a:t>Functional and non-functional requirements</a:t>
            </a:r>
            <a:endParaRPr lang="en-GB" dirty="0"/>
          </a:p>
        </p:txBody>
      </p:sp>
      <p:sp>
        <p:nvSpPr>
          <p:cNvPr id="34819" name="Rectangle 3"/>
          <p:cNvSpPr>
            <a:spLocks noGrp="1" noChangeArrowheads="1"/>
          </p:cNvSpPr>
          <p:nvPr>
            <p:ph idx="1"/>
          </p:nvPr>
        </p:nvSpPr>
        <p:spPr/>
        <p:txBody>
          <a:bodyPr>
            <a:normAutofit fontScale="92500" lnSpcReduction="20000"/>
          </a:bodyPr>
          <a:lstStyle/>
          <a:p>
            <a:r>
              <a:rPr lang="en-GB"/>
              <a:t>Functional requirements</a:t>
            </a:r>
          </a:p>
          <a:p>
            <a:pPr lvl="1"/>
            <a:r>
              <a:rPr lang="en-GB"/>
              <a:t>Statements of services the system should provide, how the system should react to particular inputs and how the system should behave in particular situations.</a:t>
            </a:r>
          </a:p>
          <a:p>
            <a:pPr lvl="1"/>
            <a:r>
              <a:rPr lang="en-GB"/>
              <a:t>May state what the system should not do.</a:t>
            </a:r>
          </a:p>
          <a:p>
            <a:r>
              <a:rPr lang="en-GB"/>
              <a:t>Non-functional requirements</a:t>
            </a:r>
          </a:p>
          <a:p>
            <a:pPr lvl="1"/>
            <a:r>
              <a:rPr lang="en-GB"/>
              <a:t>Constraints on the services or functions offered by the system such as timing constraints, constraints on the development process, standards, etc.</a:t>
            </a:r>
          </a:p>
          <a:p>
            <a:pPr lvl="1"/>
            <a:r>
              <a:rPr lang="en-GB"/>
              <a:t>Often apply to the system as a whole rather than individual features or services.</a:t>
            </a:r>
          </a:p>
          <a:p>
            <a:endParaRPr lang="en-GB"/>
          </a:p>
          <a:p>
            <a:pPr lvl="1"/>
            <a:r>
              <a:rPr lang="en-GB"/>
              <a:t>Domain requirements</a:t>
            </a:r>
          </a:p>
          <a:p>
            <a:pPr lvl="2"/>
            <a:r>
              <a:rPr lang="en-GB"/>
              <a:t>Constraints on the system from the domain of operation</a:t>
            </a:r>
            <a:endParaRPr lang="en-GB" dirty="0"/>
          </a:p>
        </p:txBody>
      </p:sp>
      <p:sp>
        <p:nvSpPr>
          <p:cNvPr id="3" name="Footer Placeholder 2"/>
          <p:cNvSpPr>
            <a:spLocks noGrp="1"/>
          </p:cNvSpPr>
          <p:nvPr>
            <p:ph type="ftr" sz="quarter" idx="11"/>
          </p:nvPr>
        </p:nvSpPr>
        <p:spPr/>
        <p:txBody>
          <a:bodyPr/>
          <a:lstStyle/>
          <a:p>
            <a:r>
              <a:rPr lang="en-US"/>
              <a:t>Chapter 4. Requirements engineering</a:t>
            </a:r>
          </a:p>
        </p:txBody>
      </p:sp>
      <p:sp>
        <p:nvSpPr>
          <p:cNvPr id="6" name="Slide Number Placeholder 5"/>
          <p:cNvSpPr>
            <a:spLocks noGrp="1"/>
          </p:cNvSpPr>
          <p:nvPr>
            <p:ph type="sldNum" sz="quarter" idx="12"/>
          </p:nvPr>
        </p:nvSpPr>
        <p:spPr/>
        <p:txBody>
          <a:bodyPr/>
          <a:lstStyle/>
          <a:p>
            <a:fld id="{825F70CE-84E9-D04C-9B15-10C693AA0F2A}" type="slidenum">
              <a:rPr lang="en-US" smtClean="0"/>
              <a:pPr/>
              <a:t>13</a:t>
            </a:fld>
            <a:endParaRPr lang="en-US"/>
          </a:p>
        </p:txBody>
      </p:sp>
      <p:sp>
        <p:nvSpPr>
          <p:cNvPr id="7" name="Date Placeholder 6"/>
          <p:cNvSpPr>
            <a:spLocks noGrp="1"/>
          </p:cNvSpPr>
          <p:nvPr>
            <p:ph type="dt" sz="half" idx="4294967295"/>
          </p:nvPr>
        </p:nvSpPr>
        <p:spPr>
          <a:xfrm>
            <a:off x="0" y="6470650"/>
            <a:ext cx="2154238" cy="274638"/>
          </a:xfrm>
        </p:spPr>
        <p:txBody>
          <a:bodyPr/>
          <a:lstStyle/>
          <a:p>
            <a:r>
              <a:rPr lang="en-US"/>
              <a:t>Sep 2019</a:t>
            </a:r>
          </a:p>
        </p:txBody>
      </p:sp>
    </p:spTree>
    <p:extLst>
      <p:ext uri="{BB962C8B-B14F-4D97-AF65-F5344CB8AC3E}">
        <p14:creationId xmlns:p14="http://schemas.microsoft.com/office/powerpoint/2010/main" val="2364724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GB"/>
              <a:t>Functional requirements</a:t>
            </a:r>
          </a:p>
        </p:txBody>
      </p:sp>
      <p:sp>
        <p:nvSpPr>
          <p:cNvPr id="39939" name="Rectangle 3"/>
          <p:cNvSpPr>
            <a:spLocks noGrp="1" noChangeArrowheads="1"/>
          </p:cNvSpPr>
          <p:nvPr>
            <p:ph idx="1"/>
          </p:nvPr>
        </p:nvSpPr>
        <p:spPr/>
        <p:txBody>
          <a:bodyPr/>
          <a:lstStyle/>
          <a:p>
            <a:r>
              <a:rPr lang="en-GB"/>
              <a:t>Describe functionality or system services.</a:t>
            </a:r>
          </a:p>
          <a:p>
            <a:pPr lvl="1"/>
            <a:endParaRPr lang="en-GB"/>
          </a:p>
          <a:p>
            <a:pPr lvl="1"/>
            <a:r>
              <a:rPr lang="en-GB"/>
              <a:t>Functional user requirements may be high-level statements of what the system should do.</a:t>
            </a:r>
          </a:p>
          <a:p>
            <a:pPr lvl="1"/>
            <a:r>
              <a:rPr lang="en-GB"/>
              <a:t>Functional system requirements should describe the system services in detail.</a:t>
            </a:r>
            <a:endParaRPr lang="en-GB" dirty="0"/>
          </a:p>
        </p:txBody>
      </p:sp>
      <p:sp>
        <p:nvSpPr>
          <p:cNvPr id="3" name="Footer Placeholder 2"/>
          <p:cNvSpPr>
            <a:spLocks noGrp="1"/>
          </p:cNvSpPr>
          <p:nvPr>
            <p:ph type="ftr" sz="quarter" idx="11"/>
          </p:nvPr>
        </p:nvSpPr>
        <p:spPr/>
        <p:txBody>
          <a:bodyPr/>
          <a:lstStyle/>
          <a:p>
            <a:r>
              <a:rPr lang="en-US"/>
              <a:t>Chapter 4. Requirements engineering</a:t>
            </a:r>
          </a:p>
        </p:txBody>
      </p:sp>
      <p:sp>
        <p:nvSpPr>
          <p:cNvPr id="6" name="Slide Number Placeholder 5"/>
          <p:cNvSpPr>
            <a:spLocks noGrp="1"/>
          </p:cNvSpPr>
          <p:nvPr>
            <p:ph type="sldNum" sz="quarter" idx="12"/>
          </p:nvPr>
        </p:nvSpPr>
        <p:spPr/>
        <p:txBody>
          <a:bodyPr/>
          <a:lstStyle/>
          <a:p>
            <a:fld id="{825F70CE-84E9-D04C-9B15-10C693AA0F2A}" type="slidenum">
              <a:rPr lang="en-US" smtClean="0"/>
              <a:pPr/>
              <a:t>14</a:t>
            </a:fld>
            <a:endParaRPr lang="en-US"/>
          </a:p>
        </p:txBody>
      </p:sp>
      <p:sp>
        <p:nvSpPr>
          <p:cNvPr id="7" name="Date Placeholder 6"/>
          <p:cNvSpPr>
            <a:spLocks noGrp="1"/>
          </p:cNvSpPr>
          <p:nvPr>
            <p:ph type="dt" sz="half" idx="4294967295"/>
          </p:nvPr>
        </p:nvSpPr>
        <p:spPr>
          <a:xfrm>
            <a:off x="0" y="6470650"/>
            <a:ext cx="2154238" cy="274638"/>
          </a:xfrm>
        </p:spPr>
        <p:txBody>
          <a:bodyPr/>
          <a:lstStyle/>
          <a:p>
            <a:r>
              <a:rPr lang="en-US"/>
              <a:t>Sep 2019</a:t>
            </a:r>
          </a:p>
        </p:txBody>
      </p:sp>
    </p:spTree>
    <p:extLst>
      <p:ext uri="{BB962C8B-B14F-4D97-AF65-F5344CB8AC3E}">
        <p14:creationId xmlns:p14="http://schemas.microsoft.com/office/powerpoint/2010/main" val="1816583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a:t>Mentcare system: functional requirements</a:t>
            </a:r>
            <a:endParaRPr lang="en-US" dirty="0"/>
          </a:p>
        </p:txBody>
      </p:sp>
      <p:sp>
        <p:nvSpPr>
          <p:cNvPr id="77827" name="Rectangle 3"/>
          <p:cNvSpPr>
            <a:spLocks noGrp="1" noChangeArrowheads="1"/>
          </p:cNvSpPr>
          <p:nvPr>
            <p:ph idx="1"/>
          </p:nvPr>
        </p:nvSpPr>
        <p:spPr/>
        <p:txBody>
          <a:bodyPr/>
          <a:lstStyle/>
          <a:p>
            <a:r>
              <a:rPr lang="en-US"/>
              <a:t>A user shall be able to search the appointments lists for all clinics.</a:t>
            </a:r>
            <a:endParaRPr lang="en-GB"/>
          </a:p>
          <a:p>
            <a:r>
              <a:rPr lang="en-US"/>
              <a:t>The system shall generate each day, for each clinic, a list of patients who are expected to attend appointments that day. </a:t>
            </a:r>
            <a:endParaRPr lang="en-GB"/>
          </a:p>
          <a:p>
            <a:r>
              <a:rPr lang="en-US"/>
              <a:t>Each staff member using the system shall be uniquely identified by his or her 8-digit employee number.</a:t>
            </a:r>
            <a:r>
              <a:rPr lang="en-GB"/>
              <a:t> </a:t>
            </a:r>
            <a:endParaRPr lang="en-US" dirty="0"/>
          </a:p>
        </p:txBody>
      </p:sp>
      <p:sp>
        <p:nvSpPr>
          <p:cNvPr id="3" name="Footer Placeholder 2"/>
          <p:cNvSpPr>
            <a:spLocks noGrp="1"/>
          </p:cNvSpPr>
          <p:nvPr>
            <p:ph type="ftr" sz="quarter" idx="11"/>
          </p:nvPr>
        </p:nvSpPr>
        <p:spPr/>
        <p:txBody>
          <a:bodyPr/>
          <a:lstStyle/>
          <a:p>
            <a:r>
              <a:rPr lang="en-US"/>
              <a:t>Chapter 4. Requirements engineering</a:t>
            </a:r>
          </a:p>
        </p:txBody>
      </p:sp>
      <p:sp>
        <p:nvSpPr>
          <p:cNvPr id="6" name="Slide Number Placeholder 5"/>
          <p:cNvSpPr>
            <a:spLocks noGrp="1"/>
          </p:cNvSpPr>
          <p:nvPr>
            <p:ph type="sldNum" sz="quarter" idx="12"/>
          </p:nvPr>
        </p:nvSpPr>
        <p:spPr/>
        <p:txBody>
          <a:bodyPr/>
          <a:lstStyle/>
          <a:p>
            <a:fld id="{825F70CE-84E9-D04C-9B15-10C693AA0F2A}" type="slidenum">
              <a:rPr lang="en-US" smtClean="0"/>
              <a:pPr/>
              <a:t>15</a:t>
            </a:fld>
            <a:endParaRPr lang="en-US"/>
          </a:p>
        </p:txBody>
      </p:sp>
      <p:sp>
        <p:nvSpPr>
          <p:cNvPr id="7" name="Date Placeholder 6"/>
          <p:cNvSpPr>
            <a:spLocks noGrp="1"/>
          </p:cNvSpPr>
          <p:nvPr>
            <p:ph type="dt" sz="half" idx="4294967295"/>
          </p:nvPr>
        </p:nvSpPr>
        <p:spPr>
          <a:xfrm>
            <a:off x="0" y="6470650"/>
            <a:ext cx="2154238" cy="274638"/>
          </a:xfrm>
        </p:spPr>
        <p:txBody>
          <a:bodyPr/>
          <a:lstStyle/>
          <a:p>
            <a:r>
              <a:rPr lang="en-US"/>
              <a:t>Sep 2019</a:t>
            </a:r>
          </a:p>
        </p:txBody>
      </p:sp>
    </p:spTree>
    <p:extLst>
      <p:ext uri="{BB962C8B-B14F-4D97-AF65-F5344CB8AC3E}">
        <p14:creationId xmlns:p14="http://schemas.microsoft.com/office/powerpoint/2010/main" val="408304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GB"/>
              <a:t>Non-functional requirements</a:t>
            </a:r>
          </a:p>
        </p:txBody>
      </p:sp>
      <p:sp>
        <p:nvSpPr>
          <p:cNvPr id="35843" name="Rectangle 3"/>
          <p:cNvSpPr>
            <a:spLocks noGrp="1" noChangeArrowheads="1"/>
          </p:cNvSpPr>
          <p:nvPr>
            <p:ph idx="1"/>
          </p:nvPr>
        </p:nvSpPr>
        <p:spPr/>
        <p:txBody>
          <a:bodyPr/>
          <a:lstStyle/>
          <a:p>
            <a:r>
              <a:rPr lang="en-GB" dirty="0"/>
              <a:t>Define system properties and constraints</a:t>
            </a:r>
          </a:p>
          <a:p>
            <a:pPr lvl="1"/>
            <a:r>
              <a:rPr lang="en-GB" dirty="0"/>
              <a:t>Properties: reliability, response time and storage requirements.</a:t>
            </a:r>
          </a:p>
          <a:p>
            <a:pPr lvl="1"/>
            <a:r>
              <a:rPr lang="en-GB" dirty="0"/>
              <a:t>Constraints: I/O device capability, system representations, etc.</a:t>
            </a:r>
          </a:p>
          <a:p>
            <a:endParaRPr lang="en-GB" dirty="0"/>
          </a:p>
          <a:p>
            <a:r>
              <a:rPr lang="en-GB" dirty="0"/>
              <a:t>Non-functional requirements may be more critical than functional requirements. </a:t>
            </a:r>
          </a:p>
          <a:p>
            <a:pPr lvl="1"/>
            <a:r>
              <a:rPr lang="en-GB" dirty="0"/>
              <a:t>If these are not met, the system may be useless.</a:t>
            </a:r>
          </a:p>
        </p:txBody>
      </p:sp>
      <p:sp>
        <p:nvSpPr>
          <p:cNvPr id="3" name="Footer Placeholder 2"/>
          <p:cNvSpPr>
            <a:spLocks noGrp="1"/>
          </p:cNvSpPr>
          <p:nvPr>
            <p:ph type="ftr" sz="quarter" idx="11"/>
          </p:nvPr>
        </p:nvSpPr>
        <p:spPr/>
        <p:txBody>
          <a:bodyPr/>
          <a:lstStyle/>
          <a:p>
            <a:r>
              <a:rPr lang="en-US"/>
              <a:t>Chapter 4. Requirements engineering</a:t>
            </a:r>
          </a:p>
        </p:txBody>
      </p:sp>
      <p:sp>
        <p:nvSpPr>
          <p:cNvPr id="6" name="Slide Number Placeholder 5"/>
          <p:cNvSpPr>
            <a:spLocks noGrp="1"/>
          </p:cNvSpPr>
          <p:nvPr>
            <p:ph type="sldNum" sz="quarter" idx="12"/>
          </p:nvPr>
        </p:nvSpPr>
        <p:spPr/>
        <p:txBody>
          <a:bodyPr/>
          <a:lstStyle/>
          <a:p>
            <a:fld id="{825F70CE-84E9-D04C-9B15-10C693AA0F2A}" type="slidenum">
              <a:rPr lang="en-US" smtClean="0"/>
              <a:pPr/>
              <a:t>16</a:t>
            </a:fld>
            <a:endParaRPr lang="en-US"/>
          </a:p>
        </p:txBody>
      </p:sp>
      <p:sp>
        <p:nvSpPr>
          <p:cNvPr id="7" name="Date Placeholder 6"/>
          <p:cNvSpPr>
            <a:spLocks noGrp="1"/>
          </p:cNvSpPr>
          <p:nvPr>
            <p:ph type="dt" sz="half" idx="4294967295"/>
          </p:nvPr>
        </p:nvSpPr>
        <p:spPr>
          <a:xfrm>
            <a:off x="0" y="6470650"/>
            <a:ext cx="2154238" cy="274638"/>
          </a:xfrm>
        </p:spPr>
        <p:txBody>
          <a:bodyPr/>
          <a:lstStyle/>
          <a:p>
            <a:r>
              <a:rPr lang="en-US"/>
              <a:t>Sep 2019</a:t>
            </a:r>
          </a:p>
        </p:txBody>
      </p:sp>
    </p:spTree>
    <p:extLst>
      <p:ext uri="{BB962C8B-B14F-4D97-AF65-F5344CB8AC3E}">
        <p14:creationId xmlns:p14="http://schemas.microsoft.com/office/powerpoint/2010/main" val="141976296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Non-functional requirements implementation</a:t>
            </a:r>
            <a:endParaRPr lang="en-US" dirty="0"/>
          </a:p>
        </p:txBody>
      </p:sp>
      <p:sp>
        <p:nvSpPr>
          <p:cNvPr id="3" name="Content Placeholder 2"/>
          <p:cNvSpPr>
            <a:spLocks noGrp="1"/>
          </p:cNvSpPr>
          <p:nvPr>
            <p:ph idx="1"/>
          </p:nvPr>
        </p:nvSpPr>
        <p:spPr/>
        <p:txBody>
          <a:bodyPr/>
          <a:lstStyle/>
          <a:p>
            <a:r>
              <a:rPr lang="en-US" dirty="0"/>
              <a:t>Non-functional requirements may affect the overall architecture of a system </a:t>
            </a:r>
          </a:p>
          <a:p>
            <a:pPr lvl="1"/>
            <a:r>
              <a:rPr lang="en-US" dirty="0"/>
              <a:t>rather than the individual components</a:t>
            </a:r>
          </a:p>
          <a:p>
            <a:pPr lvl="1"/>
            <a:r>
              <a:rPr lang="en-US" dirty="0"/>
              <a:t>cross-cutting concern</a:t>
            </a:r>
          </a:p>
          <a:p>
            <a:endParaRPr lang="en-US" dirty="0"/>
          </a:p>
          <a:p>
            <a:r>
              <a:rPr lang="en-US" dirty="0"/>
              <a:t>A single non-functional requirement</a:t>
            </a:r>
          </a:p>
          <a:p>
            <a:pPr lvl="1"/>
            <a:r>
              <a:rPr lang="en-US" dirty="0"/>
              <a:t>may generate a number of related functional requirements </a:t>
            </a:r>
          </a:p>
          <a:p>
            <a:pPr lvl="1"/>
            <a:r>
              <a:rPr lang="en-US" dirty="0"/>
              <a:t>and may also generate requirements that restrict existing requirements. </a:t>
            </a:r>
          </a:p>
        </p:txBody>
      </p:sp>
      <p:sp>
        <p:nvSpPr>
          <p:cNvPr id="7" name="Footer Placeholder 6"/>
          <p:cNvSpPr>
            <a:spLocks noGrp="1"/>
          </p:cNvSpPr>
          <p:nvPr>
            <p:ph type="ftr" sz="quarter" idx="11"/>
          </p:nvPr>
        </p:nvSpPr>
        <p:spPr/>
        <p:txBody>
          <a:bodyPr/>
          <a:lstStyle/>
          <a:p>
            <a:r>
              <a:rPr lang="en-US"/>
              <a:t>Chapter 4. Requirements engineering</a:t>
            </a:r>
          </a:p>
        </p:txBody>
      </p:sp>
      <p:sp>
        <p:nvSpPr>
          <p:cNvPr id="8" name="Slide Number Placeholder 7"/>
          <p:cNvSpPr>
            <a:spLocks noGrp="1"/>
          </p:cNvSpPr>
          <p:nvPr>
            <p:ph type="sldNum" sz="quarter" idx="12"/>
          </p:nvPr>
        </p:nvSpPr>
        <p:spPr/>
        <p:txBody>
          <a:bodyPr/>
          <a:lstStyle/>
          <a:p>
            <a:fld id="{825F70CE-84E9-D04C-9B15-10C693AA0F2A}" type="slidenum">
              <a:rPr lang="en-US" smtClean="0"/>
              <a:pPr/>
              <a:t>17</a:t>
            </a:fld>
            <a:endParaRPr lang="en-US"/>
          </a:p>
        </p:txBody>
      </p:sp>
      <p:sp>
        <p:nvSpPr>
          <p:cNvPr id="9" name="Date Placeholder 8"/>
          <p:cNvSpPr>
            <a:spLocks noGrp="1"/>
          </p:cNvSpPr>
          <p:nvPr>
            <p:ph type="dt" sz="half" idx="4294967295"/>
          </p:nvPr>
        </p:nvSpPr>
        <p:spPr>
          <a:xfrm>
            <a:off x="0" y="6470650"/>
            <a:ext cx="2154238" cy="274638"/>
          </a:xfrm>
        </p:spPr>
        <p:txBody>
          <a:bodyPr/>
          <a:lstStyle/>
          <a:p>
            <a:r>
              <a:rPr lang="en-US"/>
              <a:t>Sep 2019</a:t>
            </a:r>
          </a:p>
        </p:txBody>
      </p:sp>
    </p:spTree>
    <p:extLst>
      <p:ext uri="{BB962C8B-B14F-4D97-AF65-F5344CB8AC3E}">
        <p14:creationId xmlns:p14="http://schemas.microsoft.com/office/powerpoint/2010/main" val="30042641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GB"/>
              <a:t>Non-functional classifications</a:t>
            </a:r>
          </a:p>
        </p:txBody>
      </p:sp>
      <p:sp>
        <p:nvSpPr>
          <p:cNvPr id="36867" name="Rectangle 3"/>
          <p:cNvSpPr>
            <a:spLocks noGrp="1" noChangeArrowheads="1"/>
          </p:cNvSpPr>
          <p:nvPr>
            <p:ph idx="1"/>
          </p:nvPr>
        </p:nvSpPr>
        <p:spPr/>
        <p:txBody>
          <a:bodyPr>
            <a:normAutofit lnSpcReduction="10000"/>
          </a:bodyPr>
          <a:lstStyle/>
          <a:p>
            <a:r>
              <a:rPr lang="en-GB" dirty="0"/>
              <a:t>Product requirements</a:t>
            </a:r>
          </a:p>
          <a:p>
            <a:pPr lvl="1"/>
            <a:r>
              <a:rPr lang="en-GB" dirty="0"/>
              <a:t>Requirements which specify that the delivered product must behave in a particular way e.g. execution speed, reliability, etc.</a:t>
            </a:r>
          </a:p>
          <a:p>
            <a:r>
              <a:rPr lang="en-GB" dirty="0"/>
              <a:t>Organisational requirements</a:t>
            </a:r>
          </a:p>
          <a:p>
            <a:pPr lvl="1"/>
            <a:r>
              <a:rPr lang="en-GB" dirty="0"/>
              <a:t>Requirements which are a consequence of organisational policies and procedures e.g. process standards used, implementation requirements, etc.</a:t>
            </a:r>
          </a:p>
          <a:p>
            <a:r>
              <a:rPr lang="en-GB" dirty="0"/>
              <a:t>External requirements</a:t>
            </a:r>
          </a:p>
          <a:p>
            <a:pPr lvl="1"/>
            <a:r>
              <a:rPr lang="en-GB" dirty="0"/>
              <a:t>Requirements which arise from factors which are external to the system and its development process e.g. interoperability requirements, legislative requirements, etc.</a:t>
            </a:r>
          </a:p>
        </p:txBody>
      </p:sp>
      <p:sp>
        <p:nvSpPr>
          <p:cNvPr id="3" name="Footer Placeholder 2"/>
          <p:cNvSpPr>
            <a:spLocks noGrp="1"/>
          </p:cNvSpPr>
          <p:nvPr>
            <p:ph type="ftr" sz="quarter" idx="11"/>
          </p:nvPr>
        </p:nvSpPr>
        <p:spPr/>
        <p:txBody>
          <a:bodyPr/>
          <a:lstStyle/>
          <a:p>
            <a:r>
              <a:rPr lang="en-US"/>
              <a:t>Chapter 4. Requirements engineering</a:t>
            </a:r>
          </a:p>
        </p:txBody>
      </p:sp>
      <p:sp>
        <p:nvSpPr>
          <p:cNvPr id="6" name="Slide Number Placeholder 5"/>
          <p:cNvSpPr>
            <a:spLocks noGrp="1"/>
          </p:cNvSpPr>
          <p:nvPr>
            <p:ph type="sldNum" sz="quarter" idx="12"/>
          </p:nvPr>
        </p:nvSpPr>
        <p:spPr/>
        <p:txBody>
          <a:bodyPr/>
          <a:lstStyle/>
          <a:p>
            <a:fld id="{825F70CE-84E9-D04C-9B15-10C693AA0F2A}" type="slidenum">
              <a:rPr lang="en-US" smtClean="0"/>
              <a:pPr/>
              <a:t>18</a:t>
            </a:fld>
            <a:endParaRPr lang="en-US"/>
          </a:p>
        </p:txBody>
      </p:sp>
      <p:sp>
        <p:nvSpPr>
          <p:cNvPr id="7" name="Date Placeholder 6"/>
          <p:cNvSpPr>
            <a:spLocks noGrp="1"/>
          </p:cNvSpPr>
          <p:nvPr>
            <p:ph type="dt" sz="half" idx="4294967295"/>
          </p:nvPr>
        </p:nvSpPr>
        <p:spPr>
          <a:xfrm>
            <a:off x="0" y="6470650"/>
            <a:ext cx="2154238" cy="274638"/>
          </a:xfrm>
        </p:spPr>
        <p:txBody>
          <a:bodyPr/>
          <a:lstStyle/>
          <a:p>
            <a:r>
              <a:rPr lang="en-US"/>
              <a:t>Sep 2019</a:t>
            </a:r>
          </a:p>
        </p:txBody>
      </p:sp>
    </p:spTree>
    <p:extLst>
      <p:ext uri="{BB962C8B-B14F-4D97-AF65-F5344CB8AC3E}">
        <p14:creationId xmlns:p14="http://schemas.microsoft.com/office/powerpoint/2010/main" val="1540834957"/>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Title 1"/>
          <p:cNvSpPr>
            <a:spLocks noGrp="1"/>
          </p:cNvSpPr>
          <p:nvPr>
            <p:ph type="title"/>
          </p:nvPr>
        </p:nvSpPr>
        <p:spPr/>
        <p:txBody>
          <a:bodyPr/>
          <a:lstStyle/>
          <a:p>
            <a:r>
              <a:rPr lang="en-US"/>
              <a:t>Examples of nonfunctional requirements in the </a:t>
            </a:r>
            <a:r>
              <a:rPr lang="en-GB"/>
              <a:t>Mentcare system</a:t>
            </a:r>
            <a:endParaRPr lang="en-US" dirty="0"/>
          </a:p>
        </p:txBody>
      </p:sp>
      <p:sp>
        <p:nvSpPr>
          <p:cNvPr id="10" name="Content Placeholder 9"/>
          <p:cNvSpPr>
            <a:spLocks noGrp="1"/>
          </p:cNvSpPr>
          <p:nvPr>
            <p:ph idx="1"/>
          </p:nvPr>
        </p:nvSpPr>
        <p:spPr/>
        <p:txBody>
          <a:bodyPr>
            <a:normAutofit fontScale="92500" lnSpcReduction="10000"/>
          </a:bodyPr>
          <a:lstStyle/>
          <a:p>
            <a:r>
              <a:rPr lang="en-GB"/>
              <a:t>Product requirement</a:t>
            </a:r>
          </a:p>
          <a:p>
            <a:pPr lvl="1"/>
            <a:r>
              <a:rPr lang="en-GB"/>
              <a:t>The Mentcare system shall be available to all clinics during normal working hours (Mon–Fri, 0830–17.30). Downtime within normal working hours shall not exceed five seconds in any one day.</a:t>
            </a:r>
          </a:p>
          <a:p>
            <a:pPr lvl="1"/>
            <a:endParaRPr lang="en-GB"/>
          </a:p>
          <a:p>
            <a:r>
              <a:rPr lang="en-GB"/>
              <a:t>Organizational requirement</a:t>
            </a:r>
          </a:p>
          <a:p>
            <a:pPr lvl="1"/>
            <a:r>
              <a:rPr lang="en-GB"/>
              <a:t>Users of the Mentcare system shall authenticate themselves using their health authority identity card.</a:t>
            </a:r>
          </a:p>
          <a:p>
            <a:pPr lvl="1"/>
            <a:endParaRPr lang="en-GB"/>
          </a:p>
          <a:p>
            <a:r>
              <a:rPr lang="en-GB"/>
              <a:t>External requirement</a:t>
            </a:r>
          </a:p>
          <a:p>
            <a:pPr lvl="1"/>
            <a:r>
              <a:rPr lang="en-GB"/>
              <a:t>The system shall implement patient privacy provisions as set out in HStan-03-2006-priv. </a:t>
            </a:r>
            <a:endParaRPr lang="en-GB" dirty="0"/>
          </a:p>
        </p:txBody>
      </p:sp>
      <p:sp>
        <p:nvSpPr>
          <p:cNvPr id="3" name="Footer Placeholder 2"/>
          <p:cNvSpPr>
            <a:spLocks noGrp="1"/>
          </p:cNvSpPr>
          <p:nvPr>
            <p:ph type="ftr" sz="quarter" idx="11"/>
          </p:nvPr>
        </p:nvSpPr>
        <p:spPr/>
        <p:txBody>
          <a:bodyPr/>
          <a:lstStyle/>
          <a:p>
            <a:r>
              <a:rPr lang="en-US"/>
              <a:t>Chapter 4. Requirements engineering</a:t>
            </a:r>
          </a:p>
        </p:txBody>
      </p:sp>
      <p:sp>
        <p:nvSpPr>
          <p:cNvPr id="7" name="Slide Number Placeholder 6"/>
          <p:cNvSpPr>
            <a:spLocks noGrp="1"/>
          </p:cNvSpPr>
          <p:nvPr>
            <p:ph type="sldNum" sz="quarter" idx="12"/>
          </p:nvPr>
        </p:nvSpPr>
        <p:spPr/>
        <p:txBody>
          <a:bodyPr/>
          <a:lstStyle/>
          <a:p>
            <a:fld id="{825F70CE-84E9-D04C-9B15-10C693AA0F2A}" type="slidenum">
              <a:rPr lang="en-US" smtClean="0"/>
              <a:pPr/>
              <a:t>19</a:t>
            </a:fld>
            <a:endParaRPr lang="en-US"/>
          </a:p>
        </p:txBody>
      </p:sp>
      <p:sp>
        <p:nvSpPr>
          <p:cNvPr id="8" name="Date Placeholder 7"/>
          <p:cNvSpPr>
            <a:spLocks noGrp="1"/>
          </p:cNvSpPr>
          <p:nvPr>
            <p:ph type="dt" sz="half" idx="4294967295"/>
          </p:nvPr>
        </p:nvSpPr>
        <p:spPr>
          <a:xfrm>
            <a:off x="0" y="6470650"/>
            <a:ext cx="2154238" cy="274638"/>
          </a:xfrm>
        </p:spPr>
        <p:txBody>
          <a:bodyPr/>
          <a:lstStyle/>
          <a:p>
            <a:r>
              <a:rPr lang="en-US"/>
              <a:t>Sep 2019</a:t>
            </a:r>
          </a:p>
        </p:txBody>
      </p:sp>
    </p:spTree>
    <p:extLst>
      <p:ext uri="{BB962C8B-B14F-4D97-AF65-F5344CB8AC3E}">
        <p14:creationId xmlns:p14="http://schemas.microsoft.com/office/powerpoint/2010/main" val="3791143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Topics covered</a:t>
            </a:r>
            <a:endParaRPr lang="en-US" dirty="0"/>
          </a:p>
        </p:txBody>
      </p:sp>
      <p:sp>
        <p:nvSpPr>
          <p:cNvPr id="3" name="Content Placeholder 2"/>
          <p:cNvSpPr>
            <a:spLocks noGrp="1"/>
          </p:cNvSpPr>
          <p:nvPr>
            <p:ph idx="1"/>
          </p:nvPr>
        </p:nvSpPr>
        <p:spPr/>
        <p:txBody>
          <a:bodyPr>
            <a:normAutofit lnSpcReduction="10000"/>
          </a:bodyPr>
          <a:lstStyle/>
          <a:p>
            <a:r>
              <a:rPr lang="en-US" dirty="0"/>
              <a:t>Course’s project</a:t>
            </a:r>
          </a:p>
          <a:p>
            <a:r>
              <a:rPr lang="en-US" dirty="0"/>
              <a:t>Functional and non-functional requirements</a:t>
            </a:r>
            <a:endParaRPr lang="en-GB" dirty="0"/>
          </a:p>
          <a:p>
            <a:r>
              <a:rPr lang="en-US" dirty="0"/>
              <a:t>Requirements engineering processes</a:t>
            </a:r>
          </a:p>
          <a:p>
            <a:r>
              <a:rPr lang="en-US" dirty="0"/>
              <a:t>Requirements elicitation</a:t>
            </a:r>
            <a:endParaRPr lang="en-GB" dirty="0"/>
          </a:p>
          <a:p>
            <a:r>
              <a:rPr lang="en-US" dirty="0"/>
              <a:t>Requirements </a:t>
            </a:r>
            <a:r>
              <a:rPr lang="en-GB" dirty="0"/>
              <a:t>specification</a:t>
            </a:r>
          </a:p>
          <a:p>
            <a:r>
              <a:rPr lang="en-GB" dirty="0"/>
              <a:t>Requirement in Agile</a:t>
            </a:r>
          </a:p>
          <a:p>
            <a:r>
              <a:rPr lang="en-US" dirty="0"/>
              <a:t>Requirements validation</a:t>
            </a:r>
            <a:endParaRPr lang="en-GB" dirty="0"/>
          </a:p>
          <a:p>
            <a:r>
              <a:rPr lang="en-US" dirty="0"/>
              <a:t>Requirements change</a:t>
            </a:r>
            <a:endParaRPr lang="en-GB" dirty="0"/>
          </a:p>
        </p:txBody>
      </p:sp>
      <p:sp>
        <p:nvSpPr>
          <p:cNvPr id="7" name="Footer Placeholder 6"/>
          <p:cNvSpPr>
            <a:spLocks noGrp="1"/>
          </p:cNvSpPr>
          <p:nvPr>
            <p:ph type="ftr" sz="quarter" idx="11"/>
          </p:nvPr>
        </p:nvSpPr>
        <p:spPr/>
        <p:txBody>
          <a:bodyPr/>
          <a:lstStyle/>
          <a:p>
            <a:r>
              <a:rPr lang="en-US"/>
              <a:t>Chapter 4. Requirements engineering</a:t>
            </a:r>
          </a:p>
        </p:txBody>
      </p:sp>
      <p:sp>
        <p:nvSpPr>
          <p:cNvPr id="8" name="Slide Number Placeholder 7"/>
          <p:cNvSpPr>
            <a:spLocks noGrp="1"/>
          </p:cNvSpPr>
          <p:nvPr>
            <p:ph type="sldNum" sz="quarter" idx="12"/>
          </p:nvPr>
        </p:nvSpPr>
        <p:spPr/>
        <p:txBody>
          <a:bodyPr/>
          <a:lstStyle/>
          <a:p>
            <a:fld id="{825F70CE-84E9-D04C-9B15-10C693AA0F2A}" type="slidenum">
              <a:rPr lang="en-US" smtClean="0"/>
              <a:pPr/>
              <a:t>2</a:t>
            </a:fld>
            <a:endParaRPr lang="en-US"/>
          </a:p>
        </p:txBody>
      </p:sp>
      <p:sp>
        <p:nvSpPr>
          <p:cNvPr id="9" name="Date Placeholder 8"/>
          <p:cNvSpPr>
            <a:spLocks noGrp="1"/>
          </p:cNvSpPr>
          <p:nvPr>
            <p:ph type="dt" sz="half" idx="4294967295"/>
          </p:nvPr>
        </p:nvSpPr>
        <p:spPr>
          <a:xfrm>
            <a:off x="0" y="6470650"/>
            <a:ext cx="2154238" cy="274638"/>
          </a:xfrm>
        </p:spPr>
        <p:txBody>
          <a:bodyPr/>
          <a:lstStyle/>
          <a:p>
            <a:r>
              <a:rPr lang="en-US"/>
              <a:t>Sep 2019</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GB"/>
              <a:t>Types of requirement</a:t>
            </a:r>
            <a:endParaRPr lang="en-GB" dirty="0"/>
          </a:p>
        </p:txBody>
      </p:sp>
      <p:sp>
        <p:nvSpPr>
          <p:cNvPr id="9219" name="Rectangle 3"/>
          <p:cNvSpPr>
            <a:spLocks noGrp="1" noChangeArrowheads="1"/>
          </p:cNvSpPr>
          <p:nvPr>
            <p:ph idx="1"/>
          </p:nvPr>
        </p:nvSpPr>
        <p:spPr/>
        <p:txBody>
          <a:bodyPr/>
          <a:lstStyle/>
          <a:p>
            <a:r>
              <a:rPr lang="en-US" altLang="nb-NO"/>
              <a:t>Requirements definition</a:t>
            </a:r>
          </a:p>
          <a:p>
            <a:pPr lvl="1"/>
            <a:r>
              <a:rPr lang="en-US" altLang="nb-NO"/>
              <a:t>A statement in natural language plus diagrams of the services the system provides and its operational constraints. Written for customers</a:t>
            </a:r>
          </a:p>
          <a:p>
            <a:r>
              <a:rPr lang="en-US" altLang="nb-NO"/>
              <a:t>Requirements specification</a:t>
            </a:r>
          </a:p>
          <a:p>
            <a:pPr lvl="1"/>
            <a:r>
              <a:rPr lang="en-US" altLang="nb-NO"/>
              <a:t>A structured document setting out detailed descriptions of the system services. Written as a contract between client and contractor</a:t>
            </a:r>
          </a:p>
          <a:p>
            <a:r>
              <a:rPr lang="en-US" altLang="nb-NO"/>
              <a:t>Software specification</a:t>
            </a:r>
          </a:p>
          <a:p>
            <a:pPr lvl="1"/>
            <a:r>
              <a:rPr lang="en-US" altLang="nb-NO"/>
              <a:t>A detailed software description which can serve as a basis for a design or implementation. Written for developers</a:t>
            </a:r>
            <a:endParaRPr lang="en-US" altLang="nb-NO" dirty="0"/>
          </a:p>
        </p:txBody>
      </p:sp>
      <p:sp>
        <p:nvSpPr>
          <p:cNvPr id="3" name="Footer Placeholder 2"/>
          <p:cNvSpPr>
            <a:spLocks noGrp="1"/>
          </p:cNvSpPr>
          <p:nvPr>
            <p:ph type="ftr" sz="quarter" idx="11"/>
          </p:nvPr>
        </p:nvSpPr>
        <p:spPr/>
        <p:txBody>
          <a:bodyPr/>
          <a:lstStyle/>
          <a:p>
            <a:r>
              <a:rPr lang="en-US"/>
              <a:t>Chapter 4. Requirements engineering</a:t>
            </a:r>
          </a:p>
        </p:txBody>
      </p:sp>
      <p:sp>
        <p:nvSpPr>
          <p:cNvPr id="6" name="Slide Number Placeholder 5"/>
          <p:cNvSpPr>
            <a:spLocks noGrp="1"/>
          </p:cNvSpPr>
          <p:nvPr>
            <p:ph type="sldNum" sz="quarter" idx="12"/>
          </p:nvPr>
        </p:nvSpPr>
        <p:spPr/>
        <p:txBody>
          <a:bodyPr/>
          <a:lstStyle/>
          <a:p>
            <a:fld id="{825F70CE-84E9-D04C-9B15-10C693AA0F2A}" type="slidenum">
              <a:rPr lang="en-US" smtClean="0"/>
              <a:pPr/>
              <a:t>20</a:t>
            </a:fld>
            <a:endParaRPr lang="en-US"/>
          </a:p>
        </p:txBody>
      </p:sp>
      <p:sp>
        <p:nvSpPr>
          <p:cNvPr id="7" name="Date Placeholder 6"/>
          <p:cNvSpPr>
            <a:spLocks noGrp="1"/>
          </p:cNvSpPr>
          <p:nvPr>
            <p:ph type="dt" sz="half" idx="4294967295"/>
          </p:nvPr>
        </p:nvSpPr>
        <p:spPr>
          <a:xfrm>
            <a:off x="0" y="6470650"/>
            <a:ext cx="2154238" cy="274638"/>
          </a:xfrm>
        </p:spPr>
        <p:txBody>
          <a:bodyPr/>
          <a:lstStyle/>
          <a:p>
            <a:r>
              <a:rPr lang="en-US"/>
              <a:t>Sep 2019</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GB"/>
              <a:t>Goals vs. requirements</a:t>
            </a:r>
            <a:endParaRPr lang="en-GB" dirty="0"/>
          </a:p>
        </p:txBody>
      </p:sp>
      <p:sp>
        <p:nvSpPr>
          <p:cNvPr id="44035" name="Rectangle 3"/>
          <p:cNvSpPr>
            <a:spLocks noGrp="1" noChangeArrowheads="1"/>
          </p:cNvSpPr>
          <p:nvPr>
            <p:ph idx="1"/>
          </p:nvPr>
        </p:nvSpPr>
        <p:spPr/>
        <p:txBody>
          <a:bodyPr/>
          <a:lstStyle/>
          <a:p>
            <a:r>
              <a:rPr lang="en-GB" dirty="0"/>
              <a:t>Goal</a:t>
            </a:r>
          </a:p>
          <a:p>
            <a:pPr lvl="1"/>
            <a:r>
              <a:rPr lang="en-GB" dirty="0"/>
              <a:t>A general intention of the user such as ease of use.</a:t>
            </a:r>
          </a:p>
          <a:p>
            <a:pPr lvl="1"/>
            <a:r>
              <a:rPr lang="en-US" b="0" i="0" dirty="0">
                <a:solidFill>
                  <a:srgbClr val="374151"/>
                </a:solidFill>
                <a:effectLst/>
                <a:latin typeface="Söhne"/>
              </a:rPr>
              <a:t>usually high-level and describe the desired end result of a project</a:t>
            </a:r>
            <a:endParaRPr lang="en-GB" b="0" i="0" dirty="0">
              <a:solidFill>
                <a:srgbClr val="374151"/>
              </a:solidFill>
              <a:effectLst/>
              <a:latin typeface="Söhne"/>
            </a:endParaRPr>
          </a:p>
          <a:p>
            <a:pPr lvl="1"/>
            <a:r>
              <a:rPr lang="en-GB" dirty="0">
                <a:solidFill>
                  <a:srgbClr val="374151"/>
                </a:solidFill>
                <a:latin typeface="Söhne"/>
              </a:rPr>
              <a:t>Often less volatile</a:t>
            </a:r>
            <a:endParaRPr lang="en-GB" dirty="0"/>
          </a:p>
          <a:p>
            <a:endParaRPr lang="en-GB" dirty="0"/>
          </a:p>
          <a:p>
            <a:r>
              <a:rPr lang="en-GB" dirty="0"/>
              <a:t>Requirements are often</a:t>
            </a:r>
          </a:p>
          <a:p>
            <a:pPr lvl="1"/>
            <a:r>
              <a:rPr lang="en-GB" dirty="0"/>
              <a:t>Concrete</a:t>
            </a:r>
          </a:p>
          <a:p>
            <a:pPr lvl="1"/>
            <a:r>
              <a:rPr lang="en-GB" dirty="0"/>
              <a:t>Measureable</a:t>
            </a:r>
          </a:p>
          <a:p>
            <a:pPr lvl="1"/>
            <a:r>
              <a:rPr lang="en-GB" dirty="0"/>
              <a:t>Testable</a:t>
            </a:r>
          </a:p>
          <a:p>
            <a:pPr lvl="1"/>
            <a:endParaRPr lang="en-GB" dirty="0"/>
          </a:p>
          <a:p>
            <a:pPr lvl="1"/>
            <a:endParaRPr lang="en-GB" dirty="0"/>
          </a:p>
        </p:txBody>
      </p:sp>
      <p:sp>
        <p:nvSpPr>
          <p:cNvPr id="3" name="Footer Placeholder 2"/>
          <p:cNvSpPr>
            <a:spLocks noGrp="1"/>
          </p:cNvSpPr>
          <p:nvPr>
            <p:ph type="ftr" sz="quarter" idx="11"/>
          </p:nvPr>
        </p:nvSpPr>
        <p:spPr/>
        <p:txBody>
          <a:bodyPr/>
          <a:lstStyle/>
          <a:p>
            <a:r>
              <a:rPr lang="en-US"/>
              <a:t>Chapter 4. Requirements engineering</a:t>
            </a:r>
          </a:p>
        </p:txBody>
      </p:sp>
      <p:sp>
        <p:nvSpPr>
          <p:cNvPr id="6" name="Slide Number Placeholder 5"/>
          <p:cNvSpPr>
            <a:spLocks noGrp="1"/>
          </p:cNvSpPr>
          <p:nvPr>
            <p:ph type="sldNum" sz="quarter" idx="12"/>
          </p:nvPr>
        </p:nvSpPr>
        <p:spPr/>
        <p:txBody>
          <a:bodyPr/>
          <a:lstStyle/>
          <a:p>
            <a:fld id="{825F70CE-84E9-D04C-9B15-10C693AA0F2A}" type="slidenum">
              <a:rPr lang="en-US" smtClean="0"/>
              <a:pPr/>
              <a:t>21</a:t>
            </a:fld>
            <a:endParaRPr lang="en-US"/>
          </a:p>
        </p:txBody>
      </p:sp>
      <p:sp>
        <p:nvSpPr>
          <p:cNvPr id="7" name="Date Placeholder 6"/>
          <p:cNvSpPr>
            <a:spLocks noGrp="1"/>
          </p:cNvSpPr>
          <p:nvPr>
            <p:ph type="dt" sz="half" idx="4294967295"/>
          </p:nvPr>
        </p:nvSpPr>
        <p:spPr>
          <a:xfrm>
            <a:off x="0" y="6470650"/>
            <a:ext cx="2154238" cy="274638"/>
          </a:xfrm>
        </p:spPr>
        <p:txBody>
          <a:bodyPr/>
          <a:lstStyle/>
          <a:p>
            <a:r>
              <a:rPr lang="en-US"/>
              <a:t>Sep 2019</a:t>
            </a:r>
          </a:p>
        </p:txBody>
      </p:sp>
    </p:spTree>
    <p:extLst>
      <p:ext uri="{BB962C8B-B14F-4D97-AF65-F5344CB8AC3E}">
        <p14:creationId xmlns:p14="http://schemas.microsoft.com/office/powerpoint/2010/main" val="32740985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GB"/>
              <a:t>Goals vs. requirements (cont.)</a:t>
            </a:r>
            <a:endParaRPr lang="en-GB" dirty="0"/>
          </a:p>
        </p:txBody>
      </p:sp>
      <p:sp>
        <p:nvSpPr>
          <p:cNvPr id="3" name="Footer Placeholder 2"/>
          <p:cNvSpPr>
            <a:spLocks noGrp="1"/>
          </p:cNvSpPr>
          <p:nvPr>
            <p:ph type="ftr" sz="quarter" idx="11"/>
          </p:nvPr>
        </p:nvSpPr>
        <p:spPr/>
        <p:txBody>
          <a:bodyPr/>
          <a:lstStyle/>
          <a:p>
            <a:r>
              <a:rPr lang="en-US"/>
              <a:t>Chapter 4. Requirements engineering</a:t>
            </a:r>
          </a:p>
        </p:txBody>
      </p:sp>
      <p:sp>
        <p:nvSpPr>
          <p:cNvPr id="6" name="Slide Number Placeholder 5"/>
          <p:cNvSpPr>
            <a:spLocks noGrp="1"/>
          </p:cNvSpPr>
          <p:nvPr>
            <p:ph type="sldNum" sz="quarter" idx="12"/>
          </p:nvPr>
        </p:nvSpPr>
        <p:spPr/>
        <p:txBody>
          <a:bodyPr/>
          <a:lstStyle/>
          <a:p>
            <a:fld id="{825F70CE-84E9-D04C-9B15-10C693AA0F2A}" type="slidenum">
              <a:rPr lang="en-US" smtClean="0"/>
              <a:pPr/>
              <a:t>22</a:t>
            </a:fld>
            <a:endParaRPr lang="en-US"/>
          </a:p>
        </p:txBody>
      </p:sp>
      <p:sp>
        <p:nvSpPr>
          <p:cNvPr id="7" name="Date Placeholder 6"/>
          <p:cNvSpPr>
            <a:spLocks noGrp="1"/>
          </p:cNvSpPr>
          <p:nvPr>
            <p:ph type="dt" sz="half" idx="4294967295"/>
          </p:nvPr>
        </p:nvSpPr>
        <p:spPr>
          <a:xfrm>
            <a:off x="0" y="6470650"/>
            <a:ext cx="2154238" cy="274638"/>
          </a:xfrm>
        </p:spPr>
        <p:txBody>
          <a:bodyPr/>
          <a:lstStyle/>
          <a:p>
            <a:r>
              <a:rPr lang="en-US"/>
              <a:t>Sep 2019</a:t>
            </a:r>
          </a:p>
        </p:txBody>
      </p:sp>
      <p:sp>
        <p:nvSpPr>
          <p:cNvPr id="2" name="Rectangle 1"/>
          <p:cNvSpPr/>
          <p:nvPr/>
        </p:nvSpPr>
        <p:spPr>
          <a:xfrm>
            <a:off x="2180404" y="1988841"/>
            <a:ext cx="5392792" cy="1200329"/>
          </a:xfrm>
          <a:prstGeom prst="rect">
            <a:avLst/>
          </a:prstGeom>
        </p:spPr>
        <p:txBody>
          <a:bodyPr wrap="square">
            <a:spAutoFit/>
          </a:bodyPr>
          <a:lstStyle/>
          <a:p>
            <a:r>
              <a:rPr lang="en-US" b="1" dirty="0"/>
              <a:t>Goal: </a:t>
            </a:r>
          </a:p>
          <a:p>
            <a:r>
              <a:rPr lang="en-US" dirty="0"/>
              <a:t>The system should be </a:t>
            </a:r>
            <a:r>
              <a:rPr lang="en-US" u="sng" dirty="0"/>
              <a:t>easy to use</a:t>
            </a:r>
            <a:r>
              <a:rPr lang="en-US" dirty="0"/>
              <a:t> by medical staff.</a:t>
            </a:r>
          </a:p>
        </p:txBody>
      </p:sp>
      <p:sp>
        <p:nvSpPr>
          <p:cNvPr id="4" name="Rectangle 3"/>
          <p:cNvSpPr/>
          <p:nvPr/>
        </p:nvSpPr>
        <p:spPr>
          <a:xfrm>
            <a:off x="3447710" y="4629036"/>
            <a:ext cx="7017175" cy="1200329"/>
          </a:xfrm>
          <a:prstGeom prst="rect">
            <a:avLst/>
          </a:prstGeom>
        </p:spPr>
        <p:txBody>
          <a:bodyPr wrap="square">
            <a:spAutoFit/>
          </a:bodyPr>
          <a:lstStyle/>
          <a:p>
            <a:r>
              <a:rPr lang="en-US" b="1" dirty="0"/>
              <a:t>Non-functional requirement:</a:t>
            </a:r>
          </a:p>
          <a:p>
            <a:r>
              <a:rPr lang="en-US" dirty="0"/>
              <a:t>Medical staff shall be </a:t>
            </a:r>
            <a:r>
              <a:rPr lang="en-US" u="sng" dirty="0"/>
              <a:t>able to use</a:t>
            </a:r>
            <a:r>
              <a:rPr lang="en-US" dirty="0"/>
              <a:t> all the system functions </a:t>
            </a:r>
            <a:r>
              <a:rPr lang="en-US" u="sng" dirty="0"/>
              <a:t>after four hours of training</a:t>
            </a:r>
            <a:r>
              <a:rPr lang="en-US" dirty="0"/>
              <a:t>.</a:t>
            </a:r>
          </a:p>
        </p:txBody>
      </p:sp>
      <p:sp>
        <p:nvSpPr>
          <p:cNvPr id="8" name="Curved Left Arrow 7"/>
          <p:cNvSpPr/>
          <p:nvPr/>
        </p:nvSpPr>
        <p:spPr>
          <a:xfrm rot="19588655">
            <a:off x="8436117" y="2494509"/>
            <a:ext cx="648072" cy="136815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985863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System stakeholders</a:t>
            </a:r>
            <a:endParaRPr lang="en-US" dirty="0"/>
          </a:p>
        </p:txBody>
      </p:sp>
      <p:sp>
        <p:nvSpPr>
          <p:cNvPr id="3" name="Content Placeholder 2"/>
          <p:cNvSpPr>
            <a:spLocks noGrp="1"/>
          </p:cNvSpPr>
          <p:nvPr>
            <p:ph idx="1"/>
          </p:nvPr>
        </p:nvSpPr>
        <p:spPr/>
        <p:txBody>
          <a:bodyPr/>
          <a:lstStyle/>
          <a:p>
            <a:r>
              <a:rPr lang="en-US"/>
              <a:t>Any person or organization who is affected by the system in some way and so who has a legitimate interest</a:t>
            </a:r>
          </a:p>
          <a:p>
            <a:r>
              <a:rPr lang="en-US"/>
              <a:t>Stakeholder types</a:t>
            </a:r>
          </a:p>
          <a:p>
            <a:pPr lvl="1"/>
            <a:r>
              <a:rPr lang="en-US"/>
              <a:t>End users</a:t>
            </a:r>
          </a:p>
          <a:p>
            <a:pPr lvl="1"/>
            <a:r>
              <a:rPr lang="en-US"/>
              <a:t>System managers</a:t>
            </a:r>
          </a:p>
          <a:p>
            <a:pPr lvl="1"/>
            <a:r>
              <a:rPr lang="en-US"/>
              <a:t>System owners</a:t>
            </a:r>
          </a:p>
          <a:p>
            <a:pPr lvl="1"/>
            <a:r>
              <a:rPr lang="en-US"/>
              <a:t>External stakeholders</a:t>
            </a:r>
            <a:endParaRPr lang="en-US" dirty="0"/>
          </a:p>
        </p:txBody>
      </p:sp>
      <p:sp>
        <p:nvSpPr>
          <p:cNvPr id="4" name="Footer Placeholder 3"/>
          <p:cNvSpPr>
            <a:spLocks noGrp="1"/>
          </p:cNvSpPr>
          <p:nvPr>
            <p:ph type="ftr" sz="quarter" idx="11"/>
          </p:nvPr>
        </p:nvSpPr>
        <p:spPr/>
        <p:txBody>
          <a:bodyPr/>
          <a:lstStyle/>
          <a:p>
            <a:r>
              <a:rPr lang="en-US"/>
              <a:t>Chapter 4. Requirements engineering</a:t>
            </a:r>
          </a:p>
        </p:txBody>
      </p:sp>
      <p:sp>
        <p:nvSpPr>
          <p:cNvPr id="5" name="Slide Number Placeholder 4"/>
          <p:cNvSpPr>
            <a:spLocks noGrp="1"/>
          </p:cNvSpPr>
          <p:nvPr>
            <p:ph type="sldNum" sz="quarter" idx="12"/>
          </p:nvPr>
        </p:nvSpPr>
        <p:spPr/>
        <p:txBody>
          <a:bodyPr/>
          <a:lstStyle/>
          <a:p>
            <a:fld id="{825F70CE-84E9-D04C-9B15-10C693AA0F2A}" type="slidenum">
              <a:rPr lang="en-US" smtClean="0"/>
              <a:pPr/>
              <a:t>23</a:t>
            </a:fld>
            <a:endParaRPr lang="en-US"/>
          </a:p>
        </p:txBody>
      </p:sp>
      <p:sp>
        <p:nvSpPr>
          <p:cNvPr id="6" name="Date Placeholder 5"/>
          <p:cNvSpPr>
            <a:spLocks noGrp="1"/>
          </p:cNvSpPr>
          <p:nvPr>
            <p:ph type="dt" sz="half" idx="4294967295"/>
          </p:nvPr>
        </p:nvSpPr>
        <p:spPr>
          <a:xfrm>
            <a:off x="0" y="6470650"/>
            <a:ext cx="2154238" cy="274638"/>
          </a:xfrm>
        </p:spPr>
        <p:txBody>
          <a:bodyPr/>
          <a:lstStyle/>
          <a:p>
            <a:r>
              <a:rPr lang="en-US"/>
              <a:t>Sep 2019</a:t>
            </a:r>
          </a:p>
        </p:txBody>
      </p:sp>
    </p:spTree>
    <p:extLst>
      <p:ext uri="{BB962C8B-B14F-4D97-AF65-F5344CB8AC3E}">
        <p14:creationId xmlns:p14="http://schemas.microsoft.com/office/powerpoint/2010/main" val="11876943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Stakeholders in the Mentcare system</a:t>
            </a:r>
            <a:endParaRPr lang="en-US" dirty="0"/>
          </a:p>
        </p:txBody>
      </p:sp>
      <p:sp>
        <p:nvSpPr>
          <p:cNvPr id="4" name="Footer Placeholder 3"/>
          <p:cNvSpPr>
            <a:spLocks noGrp="1"/>
          </p:cNvSpPr>
          <p:nvPr>
            <p:ph type="ftr" sz="quarter" idx="11"/>
          </p:nvPr>
        </p:nvSpPr>
        <p:spPr/>
        <p:txBody>
          <a:bodyPr/>
          <a:lstStyle/>
          <a:p>
            <a:r>
              <a:rPr lang="en-US"/>
              <a:t>Chapter 4. Requirements engineering</a:t>
            </a:r>
          </a:p>
        </p:txBody>
      </p:sp>
      <p:sp>
        <p:nvSpPr>
          <p:cNvPr id="5" name="Slide Number Placeholder 4"/>
          <p:cNvSpPr>
            <a:spLocks noGrp="1"/>
          </p:cNvSpPr>
          <p:nvPr>
            <p:ph type="sldNum" sz="quarter" idx="12"/>
          </p:nvPr>
        </p:nvSpPr>
        <p:spPr/>
        <p:txBody>
          <a:bodyPr/>
          <a:lstStyle/>
          <a:p>
            <a:fld id="{825F70CE-84E9-D04C-9B15-10C693AA0F2A}" type="slidenum">
              <a:rPr lang="en-US" smtClean="0"/>
              <a:pPr/>
              <a:t>24</a:t>
            </a:fld>
            <a:endParaRPr lang="en-US"/>
          </a:p>
        </p:txBody>
      </p:sp>
      <p:sp>
        <p:nvSpPr>
          <p:cNvPr id="6" name="Date Placeholder 5"/>
          <p:cNvSpPr>
            <a:spLocks noGrp="1"/>
          </p:cNvSpPr>
          <p:nvPr>
            <p:ph type="dt" sz="half" idx="4294967295"/>
          </p:nvPr>
        </p:nvSpPr>
        <p:spPr>
          <a:xfrm>
            <a:off x="0" y="6470650"/>
            <a:ext cx="2154238" cy="274638"/>
          </a:xfrm>
        </p:spPr>
        <p:txBody>
          <a:bodyPr/>
          <a:lstStyle/>
          <a:p>
            <a:r>
              <a:rPr lang="en-US"/>
              <a:t>Sep 2019</a:t>
            </a:r>
          </a:p>
        </p:txBody>
      </p:sp>
      <p:graphicFrame>
        <p:nvGraphicFramePr>
          <p:cNvPr id="7" name="Table 6"/>
          <p:cNvGraphicFramePr>
            <a:graphicFrameLocks noGrp="1"/>
          </p:cNvGraphicFramePr>
          <p:nvPr>
            <p:extLst>
              <p:ext uri="{D42A27DB-BD31-4B8C-83A1-F6EECF244321}">
                <p14:modId xmlns:p14="http://schemas.microsoft.com/office/powerpoint/2010/main" val="3331030211"/>
              </p:ext>
            </p:extLst>
          </p:nvPr>
        </p:nvGraphicFramePr>
        <p:xfrm>
          <a:off x="1739320" y="908720"/>
          <a:ext cx="8712968" cy="5394960"/>
        </p:xfrm>
        <a:graphic>
          <a:graphicData uri="http://schemas.openxmlformats.org/drawingml/2006/table">
            <a:tbl>
              <a:tblPr firstRow="1" bandRow="1">
                <a:tableStyleId>{5C22544A-7EE6-4342-B048-85BDC9FD1C3A}</a:tableStyleId>
              </a:tblPr>
              <a:tblGrid>
                <a:gridCol w="1872208">
                  <a:extLst>
                    <a:ext uri="{9D8B030D-6E8A-4147-A177-3AD203B41FA5}">
                      <a16:colId xmlns:a16="http://schemas.microsoft.com/office/drawing/2014/main" val="20000"/>
                    </a:ext>
                  </a:extLst>
                </a:gridCol>
                <a:gridCol w="6840760">
                  <a:extLst>
                    <a:ext uri="{9D8B030D-6E8A-4147-A177-3AD203B41FA5}">
                      <a16:colId xmlns:a16="http://schemas.microsoft.com/office/drawing/2014/main" val="20001"/>
                    </a:ext>
                  </a:extLst>
                </a:gridCol>
              </a:tblGrid>
              <a:tr h="370840">
                <a:tc>
                  <a:txBody>
                    <a:bodyPr/>
                    <a:lstStyle/>
                    <a:p>
                      <a:r>
                        <a:rPr lang="en-US" sz="2000" dirty="0"/>
                        <a:t>Stakeholder</a:t>
                      </a:r>
                    </a:p>
                  </a:txBody>
                  <a:tcPr/>
                </a:tc>
                <a:tc>
                  <a:txBody>
                    <a:bodyPr/>
                    <a:lstStyle/>
                    <a:p>
                      <a:r>
                        <a:rPr lang="en-US" sz="2000" dirty="0"/>
                        <a:t>Why? - Role</a:t>
                      </a:r>
                    </a:p>
                  </a:txBody>
                  <a:tcPr/>
                </a:tc>
                <a:extLst>
                  <a:ext uri="{0D108BD9-81ED-4DB2-BD59-A6C34878D82A}">
                    <a16:rowId xmlns:a16="http://schemas.microsoft.com/office/drawing/2014/main" val="10000"/>
                  </a:ext>
                </a:extLst>
              </a:tr>
              <a:tr h="370840">
                <a:tc>
                  <a:txBody>
                    <a:bodyPr/>
                    <a:lstStyle/>
                    <a:p>
                      <a:r>
                        <a:rPr lang="en-US" sz="2000" dirty="0"/>
                        <a:t>Patients </a:t>
                      </a:r>
                    </a:p>
                  </a:txBody>
                  <a:tcPr/>
                </a:tc>
                <a:tc>
                  <a:txBody>
                    <a:bodyPr/>
                    <a:lstStyle/>
                    <a:p>
                      <a:r>
                        <a:rPr lang="en-US" sz="2000" dirty="0"/>
                        <a:t>whose information is recorded in the system</a:t>
                      </a:r>
                    </a:p>
                  </a:txBody>
                  <a:tcPr/>
                </a:tc>
                <a:extLst>
                  <a:ext uri="{0D108BD9-81ED-4DB2-BD59-A6C34878D82A}">
                    <a16:rowId xmlns:a16="http://schemas.microsoft.com/office/drawing/2014/main" val="10001"/>
                  </a:ext>
                </a:extLst>
              </a:tr>
              <a:tr h="370840">
                <a:tc>
                  <a:txBody>
                    <a:bodyPr/>
                    <a:lstStyle/>
                    <a:p>
                      <a:r>
                        <a:rPr lang="en-US" sz="2000" dirty="0"/>
                        <a:t>Doctors </a:t>
                      </a:r>
                    </a:p>
                  </a:txBody>
                  <a:tcPr/>
                </a:tc>
                <a:tc>
                  <a:txBody>
                    <a:bodyPr/>
                    <a:lstStyle/>
                    <a:p>
                      <a:r>
                        <a:rPr lang="en-US" sz="2000" dirty="0"/>
                        <a:t>responsible for assessing and treating patients</a:t>
                      </a:r>
                    </a:p>
                  </a:txBody>
                  <a:tcPr/>
                </a:tc>
                <a:extLst>
                  <a:ext uri="{0D108BD9-81ED-4DB2-BD59-A6C34878D82A}">
                    <a16:rowId xmlns:a16="http://schemas.microsoft.com/office/drawing/2014/main" val="10002"/>
                  </a:ext>
                </a:extLst>
              </a:tr>
              <a:tr h="370840">
                <a:tc>
                  <a:txBody>
                    <a:bodyPr/>
                    <a:lstStyle/>
                    <a:p>
                      <a:r>
                        <a:rPr lang="en-US" sz="2000" dirty="0"/>
                        <a:t>Nurses </a:t>
                      </a:r>
                    </a:p>
                  </a:txBody>
                  <a:tcPr/>
                </a:tc>
                <a:tc>
                  <a:txBody>
                    <a:bodyPr/>
                    <a:lstStyle/>
                    <a:p>
                      <a:r>
                        <a:rPr lang="en-US" sz="2000" dirty="0"/>
                        <a:t>coordinate the consultations with doctors and administer some treatments</a:t>
                      </a:r>
                    </a:p>
                  </a:txBody>
                  <a:tcPr/>
                </a:tc>
                <a:extLst>
                  <a:ext uri="{0D108BD9-81ED-4DB2-BD59-A6C34878D82A}">
                    <a16:rowId xmlns:a16="http://schemas.microsoft.com/office/drawing/2014/main" val="10003"/>
                  </a:ext>
                </a:extLst>
              </a:tr>
              <a:tr h="370840">
                <a:tc>
                  <a:txBody>
                    <a:bodyPr/>
                    <a:lstStyle/>
                    <a:p>
                      <a:r>
                        <a:rPr lang="en-US" sz="2000" dirty="0"/>
                        <a:t>Medical receptionists</a:t>
                      </a:r>
                    </a:p>
                  </a:txBody>
                  <a:tcPr/>
                </a:tc>
                <a:tc>
                  <a:txBody>
                    <a:bodyPr/>
                    <a:lstStyle/>
                    <a:p>
                      <a:r>
                        <a:rPr lang="en-US" sz="2000" dirty="0"/>
                        <a:t>manage patients’ appointments</a:t>
                      </a:r>
                    </a:p>
                  </a:txBody>
                  <a:tcPr/>
                </a:tc>
                <a:extLst>
                  <a:ext uri="{0D108BD9-81ED-4DB2-BD59-A6C34878D82A}">
                    <a16:rowId xmlns:a16="http://schemas.microsoft.com/office/drawing/2014/main" val="10004"/>
                  </a:ext>
                </a:extLst>
              </a:tr>
              <a:tr h="370840">
                <a:tc>
                  <a:txBody>
                    <a:bodyPr/>
                    <a:lstStyle/>
                    <a:p>
                      <a:r>
                        <a:rPr lang="en-US" sz="2000" dirty="0"/>
                        <a:t>IT staff</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responsible for installing and maintaining the system</a:t>
                      </a:r>
                      <a:endParaRPr lang="en-GB" sz="2000" dirty="0"/>
                    </a:p>
                  </a:txBody>
                  <a:tcPr/>
                </a:tc>
                <a:extLst>
                  <a:ext uri="{0D108BD9-81ED-4DB2-BD59-A6C34878D82A}">
                    <a16:rowId xmlns:a16="http://schemas.microsoft.com/office/drawing/2014/main" val="10005"/>
                  </a:ext>
                </a:extLst>
              </a:tr>
              <a:tr h="370840">
                <a:tc>
                  <a:txBody>
                    <a:bodyPr/>
                    <a:lstStyle/>
                    <a:p>
                      <a:r>
                        <a:rPr lang="en-US" sz="2000" dirty="0"/>
                        <a:t>Medical ethics manager</a:t>
                      </a:r>
                    </a:p>
                  </a:txBody>
                  <a:tcPr/>
                </a:tc>
                <a:tc>
                  <a:txBody>
                    <a:bodyPr/>
                    <a:lstStyle/>
                    <a:p>
                      <a:r>
                        <a:rPr lang="en-US" sz="2000" dirty="0"/>
                        <a:t>ensure that the system meets current ethical guidelines for patient care</a:t>
                      </a:r>
                    </a:p>
                  </a:txBody>
                  <a:tcPr/>
                </a:tc>
                <a:extLst>
                  <a:ext uri="{0D108BD9-81ED-4DB2-BD59-A6C34878D82A}">
                    <a16:rowId xmlns:a16="http://schemas.microsoft.com/office/drawing/2014/main" val="10006"/>
                  </a:ext>
                </a:extLst>
              </a:tr>
              <a:tr h="370840">
                <a:tc>
                  <a:txBody>
                    <a:bodyPr/>
                    <a:lstStyle/>
                    <a:p>
                      <a:r>
                        <a:rPr lang="en-US" sz="2000" dirty="0"/>
                        <a:t>Health care managers</a:t>
                      </a:r>
                    </a:p>
                  </a:txBody>
                  <a:tcPr/>
                </a:tc>
                <a:tc>
                  <a:txBody>
                    <a:bodyPr/>
                    <a:lstStyle/>
                    <a:p>
                      <a:r>
                        <a:rPr lang="en-US" sz="2000" dirty="0"/>
                        <a:t>obtain management information from the system</a:t>
                      </a:r>
                    </a:p>
                  </a:txBody>
                  <a:tcPr/>
                </a:tc>
                <a:extLst>
                  <a:ext uri="{0D108BD9-81ED-4DB2-BD59-A6C34878D82A}">
                    <a16:rowId xmlns:a16="http://schemas.microsoft.com/office/drawing/2014/main" val="10007"/>
                  </a:ext>
                </a:extLst>
              </a:tr>
              <a:tr h="370840">
                <a:tc>
                  <a:txBody>
                    <a:bodyPr/>
                    <a:lstStyle/>
                    <a:p>
                      <a:r>
                        <a:rPr lang="en-US" sz="2000" dirty="0"/>
                        <a:t>Medical records staff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responsible for ensuring that system information can be maintained and preserved, and that record keeping procedures have been properly implemented.</a:t>
                      </a:r>
                      <a:endParaRPr lang="en-GB" sz="2000"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718945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Topics covered</a:t>
            </a:r>
            <a:endParaRPr lang="en-US" dirty="0"/>
          </a:p>
        </p:txBody>
      </p:sp>
      <p:sp>
        <p:nvSpPr>
          <p:cNvPr id="3" name="Content Placeholder 2"/>
          <p:cNvSpPr>
            <a:spLocks noGrp="1"/>
          </p:cNvSpPr>
          <p:nvPr>
            <p:ph idx="1"/>
          </p:nvPr>
        </p:nvSpPr>
        <p:spPr/>
        <p:txBody>
          <a:bodyPr/>
          <a:lstStyle/>
          <a:p>
            <a:r>
              <a:rPr lang="en-US" dirty="0">
                <a:solidFill>
                  <a:schemeClr val="bg1">
                    <a:lumMod val="85000"/>
                  </a:schemeClr>
                </a:solidFill>
              </a:rPr>
              <a:t>Course’s project – UWC 2.0</a:t>
            </a:r>
          </a:p>
          <a:p>
            <a:r>
              <a:rPr lang="en-US" dirty="0">
                <a:solidFill>
                  <a:schemeClr val="bg1">
                    <a:lumMod val="85000"/>
                  </a:schemeClr>
                </a:solidFill>
              </a:rPr>
              <a:t>Functional and non-functional requirements</a:t>
            </a:r>
            <a:endParaRPr lang="en-GB" dirty="0">
              <a:solidFill>
                <a:schemeClr val="bg1">
                  <a:lumMod val="85000"/>
                </a:schemeClr>
              </a:solidFill>
            </a:endParaRPr>
          </a:p>
          <a:p>
            <a:r>
              <a:rPr lang="en-US" dirty="0"/>
              <a:t>Requirements engineering processes</a:t>
            </a:r>
          </a:p>
          <a:p>
            <a:r>
              <a:rPr lang="en-US" dirty="0">
                <a:solidFill>
                  <a:schemeClr val="bg1">
                    <a:lumMod val="85000"/>
                  </a:schemeClr>
                </a:solidFill>
              </a:rPr>
              <a:t>Requirements elicitation</a:t>
            </a:r>
            <a:endParaRPr lang="en-GB" dirty="0">
              <a:solidFill>
                <a:schemeClr val="bg1">
                  <a:lumMod val="85000"/>
                </a:schemeClr>
              </a:solidFill>
            </a:endParaRPr>
          </a:p>
          <a:p>
            <a:r>
              <a:rPr lang="en-US" dirty="0">
                <a:solidFill>
                  <a:schemeClr val="bg1">
                    <a:lumMod val="85000"/>
                  </a:schemeClr>
                </a:solidFill>
              </a:rPr>
              <a:t>Requirements </a:t>
            </a:r>
            <a:r>
              <a:rPr lang="en-GB" dirty="0">
                <a:solidFill>
                  <a:schemeClr val="bg1">
                    <a:lumMod val="85000"/>
                  </a:schemeClr>
                </a:solidFill>
              </a:rPr>
              <a:t>specification</a:t>
            </a:r>
          </a:p>
          <a:p>
            <a:r>
              <a:rPr lang="en-US" dirty="0">
                <a:solidFill>
                  <a:schemeClr val="bg1">
                    <a:lumMod val="85000"/>
                  </a:schemeClr>
                </a:solidFill>
              </a:rPr>
              <a:t>Requirements validation</a:t>
            </a:r>
            <a:endParaRPr lang="en-GB" dirty="0">
              <a:solidFill>
                <a:schemeClr val="bg1">
                  <a:lumMod val="85000"/>
                </a:schemeClr>
              </a:solidFill>
            </a:endParaRPr>
          </a:p>
          <a:p>
            <a:r>
              <a:rPr lang="en-US" dirty="0">
                <a:solidFill>
                  <a:schemeClr val="bg1">
                    <a:lumMod val="85000"/>
                  </a:schemeClr>
                </a:solidFill>
              </a:rPr>
              <a:t>Requirements change</a:t>
            </a:r>
            <a:endParaRPr lang="en-GB" dirty="0">
              <a:solidFill>
                <a:schemeClr val="bg1">
                  <a:lumMod val="85000"/>
                </a:schemeClr>
              </a:solidFill>
            </a:endParaRPr>
          </a:p>
        </p:txBody>
      </p:sp>
      <p:sp>
        <p:nvSpPr>
          <p:cNvPr id="7" name="Footer Placeholder 6"/>
          <p:cNvSpPr>
            <a:spLocks noGrp="1"/>
          </p:cNvSpPr>
          <p:nvPr>
            <p:ph type="ftr" sz="quarter" idx="11"/>
          </p:nvPr>
        </p:nvSpPr>
        <p:spPr/>
        <p:txBody>
          <a:bodyPr/>
          <a:lstStyle/>
          <a:p>
            <a:r>
              <a:rPr lang="en-US"/>
              <a:t>Chapter 4. Requirements engineering</a:t>
            </a:r>
          </a:p>
        </p:txBody>
      </p:sp>
      <p:sp>
        <p:nvSpPr>
          <p:cNvPr id="8" name="Slide Number Placeholder 7"/>
          <p:cNvSpPr>
            <a:spLocks noGrp="1"/>
          </p:cNvSpPr>
          <p:nvPr>
            <p:ph type="sldNum" sz="quarter" idx="12"/>
          </p:nvPr>
        </p:nvSpPr>
        <p:spPr/>
        <p:txBody>
          <a:bodyPr/>
          <a:lstStyle/>
          <a:p>
            <a:fld id="{825F70CE-84E9-D04C-9B15-10C693AA0F2A}" type="slidenum">
              <a:rPr lang="en-US" smtClean="0"/>
              <a:pPr/>
              <a:t>25</a:t>
            </a:fld>
            <a:endParaRPr lang="en-US"/>
          </a:p>
        </p:txBody>
      </p:sp>
      <p:sp>
        <p:nvSpPr>
          <p:cNvPr id="9" name="Date Placeholder 8"/>
          <p:cNvSpPr>
            <a:spLocks noGrp="1"/>
          </p:cNvSpPr>
          <p:nvPr>
            <p:ph type="dt" sz="half" idx="4294967295"/>
          </p:nvPr>
        </p:nvSpPr>
        <p:spPr>
          <a:xfrm>
            <a:off x="0" y="6470650"/>
            <a:ext cx="2154238" cy="274638"/>
          </a:xfrm>
        </p:spPr>
        <p:txBody>
          <a:bodyPr/>
          <a:lstStyle/>
          <a:p>
            <a:r>
              <a:rPr lang="en-US"/>
              <a:t>Sep 2019</a:t>
            </a:r>
          </a:p>
        </p:txBody>
      </p:sp>
    </p:spTree>
    <p:extLst>
      <p:ext uri="{BB962C8B-B14F-4D97-AF65-F5344CB8AC3E}">
        <p14:creationId xmlns:p14="http://schemas.microsoft.com/office/powerpoint/2010/main" val="16300505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GB"/>
              <a:t>Requirements engineering processes</a:t>
            </a:r>
            <a:endParaRPr lang="en-GB" dirty="0"/>
          </a:p>
        </p:txBody>
      </p:sp>
      <p:sp>
        <p:nvSpPr>
          <p:cNvPr id="44035" name="Rectangle 3"/>
          <p:cNvSpPr>
            <a:spLocks noGrp="1" noChangeArrowheads="1"/>
          </p:cNvSpPr>
          <p:nvPr>
            <p:ph idx="1"/>
          </p:nvPr>
        </p:nvSpPr>
        <p:spPr/>
        <p:txBody>
          <a:bodyPr/>
          <a:lstStyle/>
          <a:p>
            <a:r>
              <a:rPr lang="en-GB"/>
              <a:t>Processes to “generate” all requirements</a:t>
            </a:r>
          </a:p>
          <a:p>
            <a:r>
              <a:rPr lang="en-GB"/>
              <a:t>Generic activities common to all processes</a:t>
            </a:r>
          </a:p>
          <a:p>
            <a:pPr lvl="1"/>
            <a:r>
              <a:rPr lang="en-GB"/>
              <a:t>Requirements elicitation;</a:t>
            </a:r>
          </a:p>
          <a:p>
            <a:pPr lvl="1"/>
            <a:r>
              <a:rPr lang="en-GB"/>
              <a:t>Requirements analysis;</a:t>
            </a:r>
          </a:p>
          <a:p>
            <a:pPr lvl="1"/>
            <a:r>
              <a:rPr lang="en-GB"/>
              <a:t>Requirements validation;</a:t>
            </a:r>
          </a:p>
          <a:p>
            <a:pPr lvl="1"/>
            <a:r>
              <a:rPr lang="en-GB"/>
              <a:t>Requirements management.</a:t>
            </a:r>
          </a:p>
          <a:p>
            <a:r>
              <a:rPr lang="en-GB"/>
              <a:t>In practice, RE is an iterative activity</a:t>
            </a:r>
            <a:endParaRPr lang="en-GB" dirty="0"/>
          </a:p>
        </p:txBody>
      </p:sp>
      <p:sp>
        <p:nvSpPr>
          <p:cNvPr id="3" name="Footer Placeholder 2"/>
          <p:cNvSpPr>
            <a:spLocks noGrp="1"/>
          </p:cNvSpPr>
          <p:nvPr>
            <p:ph type="ftr" sz="quarter" idx="11"/>
          </p:nvPr>
        </p:nvSpPr>
        <p:spPr/>
        <p:txBody>
          <a:bodyPr/>
          <a:lstStyle/>
          <a:p>
            <a:r>
              <a:rPr lang="en-US"/>
              <a:t>Chapter 4. Requirements engineering</a:t>
            </a:r>
          </a:p>
        </p:txBody>
      </p:sp>
      <p:sp>
        <p:nvSpPr>
          <p:cNvPr id="6" name="Slide Number Placeholder 5"/>
          <p:cNvSpPr>
            <a:spLocks noGrp="1"/>
          </p:cNvSpPr>
          <p:nvPr>
            <p:ph type="sldNum" sz="quarter" idx="12"/>
          </p:nvPr>
        </p:nvSpPr>
        <p:spPr/>
        <p:txBody>
          <a:bodyPr/>
          <a:lstStyle/>
          <a:p>
            <a:fld id="{825F70CE-84E9-D04C-9B15-10C693AA0F2A}" type="slidenum">
              <a:rPr lang="en-US" smtClean="0"/>
              <a:pPr/>
              <a:t>26</a:t>
            </a:fld>
            <a:endParaRPr lang="en-US"/>
          </a:p>
        </p:txBody>
      </p:sp>
      <p:sp>
        <p:nvSpPr>
          <p:cNvPr id="7" name="Date Placeholder 6"/>
          <p:cNvSpPr>
            <a:spLocks noGrp="1"/>
          </p:cNvSpPr>
          <p:nvPr>
            <p:ph type="dt" sz="half" idx="4294967295"/>
          </p:nvPr>
        </p:nvSpPr>
        <p:spPr>
          <a:xfrm>
            <a:off x="0" y="6470650"/>
            <a:ext cx="2154238" cy="274638"/>
          </a:xfrm>
        </p:spPr>
        <p:txBody>
          <a:bodyPr/>
          <a:lstStyle/>
          <a:p>
            <a:r>
              <a:rPr lang="en-US"/>
              <a:t>Sep 2019</a:t>
            </a:r>
          </a:p>
        </p:txBody>
      </p:sp>
      <p:pic>
        <p:nvPicPr>
          <p:cNvPr id="3074" name="Picture 2" descr="Requirements always Change | Agile Luce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4400" y="1472786"/>
            <a:ext cx="36576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4416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64860-1B2B-31FA-0D39-E03F2776C5F3}"/>
              </a:ext>
            </a:extLst>
          </p:cNvPr>
          <p:cNvSpPr>
            <a:spLocks noGrp="1"/>
          </p:cNvSpPr>
          <p:nvPr>
            <p:ph type="title"/>
          </p:nvPr>
        </p:nvSpPr>
        <p:spPr/>
        <p:txBody>
          <a:bodyPr/>
          <a:lstStyle/>
          <a:p>
            <a:r>
              <a:rPr lang="nb-NO" dirty="0"/>
              <a:t>A </a:t>
            </a:r>
            <a:r>
              <a:rPr lang="nb-NO" dirty="0" err="1"/>
              <a:t>typical</a:t>
            </a:r>
            <a:r>
              <a:rPr lang="nb-NO" dirty="0"/>
              <a:t> </a:t>
            </a:r>
            <a:r>
              <a:rPr lang="nb-NO" dirty="0" err="1"/>
              <a:t>view</a:t>
            </a:r>
            <a:r>
              <a:rPr lang="nb-NO" dirty="0"/>
              <a:t> of </a:t>
            </a:r>
            <a:r>
              <a:rPr lang="nb-NO" dirty="0" err="1"/>
              <a:t>the</a:t>
            </a:r>
            <a:r>
              <a:rPr lang="nb-NO" dirty="0"/>
              <a:t> </a:t>
            </a:r>
            <a:r>
              <a:rPr lang="nb-NO" dirty="0" err="1"/>
              <a:t>process</a:t>
            </a:r>
            <a:endParaRPr lang="nb-NO" dirty="0"/>
          </a:p>
        </p:txBody>
      </p:sp>
      <p:sp>
        <p:nvSpPr>
          <p:cNvPr id="3" name="Content Placeholder 2">
            <a:extLst>
              <a:ext uri="{FF2B5EF4-FFF2-40B4-BE49-F238E27FC236}">
                <a16:creationId xmlns:a16="http://schemas.microsoft.com/office/drawing/2014/main" id="{2CDDE010-1F2A-0A83-5839-B71F193AAEE0}"/>
              </a:ext>
            </a:extLst>
          </p:cNvPr>
          <p:cNvSpPr>
            <a:spLocks noGrp="1"/>
          </p:cNvSpPr>
          <p:nvPr>
            <p:ph idx="1"/>
          </p:nvPr>
        </p:nvSpPr>
        <p:spPr/>
        <p:txBody>
          <a:bodyPr/>
          <a:lstStyle/>
          <a:p>
            <a:endParaRPr lang="nb-NO"/>
          </a:p>
        </p:txBody>
      </p:sp>
      <p:sp>
        <p:nvSpPr>
          <p:cNvPr id="4" name="Footer Placeholder 3">
            <a:extLst>
              <a:ext uri="{FF2B5EF4-FFF2-40B4-BE49-F238E27FC236}">
                <a16:creationId xmlns:a16="http://schemas.microsoft.com/office/drawing/2014/main" id="{C7FF196D-6091-DE89-606E-D1DA2BEBBA0E}"/>
              </a:ext>
            </a:extLst>
          </p:cNvPr>
          <p:cNvSpPr>
            <a:spLocks noGrp="1"/>
          </p:cNvSpPr>
          <p:nvPr>
            <p:ph type="ftr" sz="quarter" idx="11"/>
          </p:nvPr>
        </p:nvSpPr>
        <p:spPr/>
        <p:txBody>
          <a:bodyPr/>
          <a:lstStyle/>
          <a:p>
            <a:pPr>
              <a:defRPr/>
            </a:pPr>
            <a:r>
              <a:rPr lang="en-US"/>
              <a:t>Chapter 4. Requirements engineering</a:t>
            </a:r>
          </a:p>
        </p:txBody>
      </p:sp>
      <p:sp>
        <p:nvSpPr>
          <p:cNvPr id="5" name="Slide Number Placeholder 4">
            <a:extLst>
              <a:ext uri="{FF2B5EF4-FFF2-40B4-BE49-F238E27FC236}">
                <a16:creationId xmlns:a16="http://schemas.microsoft.com/office/drawing/2014/main" id="{6D7D6D81-E710-8A5F-D387-256B108FF677}"/>
              </a:ext>
            </a:extLst>
          </p:cNvPr>
          <p:cNvSpPr>
            <a:spLocks noGrp="1"/>
          </p:cNvSpPr>
          <p:nvPr>
            <p:ph type="sldNum" sz="quarter" idx="12"/>
          </p:nvPr>
        </p:nvSpPr>
        <p:spPr/>
        <p:txBody>
          <a:bodyPr/>
          <a:lstStyle/>
          <a:p>
            <a:pPr>
              <a:defRPr/>
            </a:pPr>
            <a:fld id="{825F70CE-84E9-D04C-9B15-10C693AA0F2A}" type="slidenum">
              <a:rPr lang="en-US" smtClean="0"/>
              <a:pPr>
                <a:defRPr/>
              </a:pPr>
              <a:t>27</a:t>
            </a:fld>
            <a:endParaRPr lang="en-US"/>
          </a:p>
        </p:txBody>
      </p:sp>
      <p:pic>
        <p:nvPicPr>
          <p:cNvPr id="1026" name="Picture 2" descr="Requirement Engineering Process and its uses - MechoMotive">
            <a:extLst>
              <a:ext uri="{FF2B5EF4-FFF2-40B4-BE49-F238E27FC236}">
                <a16:creationId xmlns:a16="http://schemas.microsoft.com/office/drawing/2014/main" id="{162D9843-1856-0804-BB00-5585252196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000"/>
          <a:stretch/>
        </p:blipFill>
        <p:spPr bwMode="auto">
          <a:xfrm>
            <a:off x="1504551" y="1772816"/>
            <a:ext cx="9661525" cy="541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1483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dirty="0"/>
              <a:t>A spiral view of the process</a:t>
            </a:r>
            <a:r>
              <a:rPr lang="en-GB" dirty="0"/>
              <a:t> </a:t>
            </a:r>
            <a:endParaRPr lang="en-US" dirty="0"/>
          </a:p>
        </p:txBody>
      </p:sp>
      <p:sp>
        <p:nvSpPr>
          <p:cNvPr id="6" name="Footer Placeholder 5"/>
          <p:cNvSpPr>
            <a:spLocks noGrp="1"/>
          </p:cNvSpPr>
          <p:nvPr>
            <p:ph type="ftr" sz="quarter" idx="11"/>
          </p:nvPr>
        </p:nvSpPr>
        <p:spPr/>
        <p:txBody>
          <a:bodyPr/>
          <a:lstStyle/>
          <a:p>
            <a:r>
              <a:rPr lang="en-US"/>
              <a:t>Chapter 4. Requirements engineering</a:t>
            </a:r>
          </a:p>
        </p:txBody>
      </p:sp>
      <p:sp>
        <p:nvSpPr>
          <p:cNvPr id="5" name="Slide Number Placeholder 4"/>
          <p:cNvSpPr>
            <a:spLocks noGrp="1"/>
          </p:cNvSpPr>
          <p:nvPr>
            <p:ph type="sldNum" sz="quarter" idx="12"/>
          </p:nvPr>
        </p:nvSpPr>
        <p:spPr/>
        <p:txBody>
          <a:bodyPr/>
          <a:lstStyle/>
          <a:p>
            <a:fld id="{825F70CE-84E9-D04C-9B15-10C693AA0F2A}" type="slidenum">
              <a:rPr lang="en-US" smtClean="0"/>
              <a:pPr/>
              <a:t>28</a:t>
            </a:fld>
            <a:endParaRPr lang="en-US"/>
          </a:p>
        </p:txBody>
      </p:sp>
      <p:sp>
        <p:nvSpPr>
          <p:cNvPr id="2" name="Date Placeholder 1"/>
          <p:cNvSpPr>
            <a:spLocks noGrp="1"/>
          </p:cNvSpPr>
          <p:nvPr>
            <p:ph type="dt" sz="half" idx="4294967295"/>
          </p:nvPr>
        </p:nvSpPr>
        <p:spPr>
          <a:xfrm>
            <a:off x="0" y="6470650"/>
            <a:ext cx="2154238" cy="274638"/>
          </a:xfrm>
        </p:spPr>
        <p:txBody>
          <a:bodyPr/>
          <a:lstStyle/>
          <a:p>
            <a:r>
              <a:rPr lang="en-US"/>
              <a:t>Sep 2019</a:t>
            </a:r>
          </a:p>
        </p:txBody>
      </p:sp>
      <p:pic>
        <p:nvPicPr>
          <p:cNvPr id="4" name="Picture 3" descr="4.12 ReqEngSpiral.eps"/>
          <p:cNvPicPr>
            <a:picLocks noChangeAspect="1"/>
          </p:cNvPicPr>
          <p:nvPr/>
        </p:nvPicPr>
        <p:blipFill>
          <a:blip r:embed="rId2"/>
          <a:stretch>
            <a:fillRect/>
          </a:stretch>
        </p:blipFill>
        <p:spPr>
          <a:xfrm>
            <a:off x="3498850" y="1417638"/>
            <a:ext cx="5751131" cy="4963690"/>
          </a:xfrm>
          <a:prstGeom prst="rect">
            <a:avLst/>
          </a:prstGeom>
        </p:spPr>
      </p:pic>
    </p:spTree>
    <p:extLst>
      <p:ext uri="{BB962C8B-B14F-4D97-AF65-F5344CB8AC3E}">
        <p14:creationId xmlns:p14="http://schemas.microsoft.com/office/powerpoint/2010/main" val="31991347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Topics covered</a:t>
            </a:r>
            <a:endParaRPr lang="en-US" dirty="0"/>
          </a:p>
        </p:txBody>
      </p:sp>
      <p:sp>
        <p:nvSpPr>
          <p:cNvPr id="3" name="Content Placeholder 2"/>
          <p:cNvSpPr>
            <a:spLocks noGrp="1"/>
          </p:cNvSpPr>
          <p:nvPr>
            <p:ph idx="1"/>
          </p:nvPr>
        </p:nvSpPr>
        <p:spPr/>
        <p:txBody>
          <a:bodyPr/>
          <a:lstStyle/>
          <a:p>
            <a:r>
              <a:rPr lang="en-US" dirty="0">
                <a:solidFill>
                  <a:schemeClr val="bg1">
                    <a:lumMod val="85000"/>
                  </a:schemeClr>
                </a:solidFill>
              </a:rPr>
              <a:t>Course’s project – UWC 2.0</a:t>
            </a:r>
          </a:p>
          <a:p>
            <a:r>
              <a:rPr lang="en-US" dirty="0">
                <a:solidFill>
                  <a:schemeClr val="bg1">
                    <a:lumMod val="85000"/>
                  </a:schemeClr>
                </a:solidFill>
              </a:rPr>
              <a:t>Functional and non-functional requirements</a:t>
            </a:r>
            <a:endParaRPr lang="en-GB" dirty="0">
              <a:solidFill>
                <a:schemeClr val="bg1">
                  <a:lumMod val="85000"/>
                </a:schemeClr>
              </a:solidFill>
            </a:endParaRPr>
          </a:p>
          <a:p>
            <a:r>
              <a:rPr lang="en-US" dirty="0">
                <a:solidFill>
                  <a:schemeClr val="bg1">
                    <a:lumMod val="85000"/>
                  </a:schemeClr>
                </a:solidFill>
              </a:rPr>
              <a:t>Requirements engineering processes</a:t>
            </a:r>
          </a:p>
          <a:p>
            <a:r>
              <a:rPr lang="en-US" dirty="0"/>
              <a:t>Requirements elicitation</a:t>
            </a:r>
            <a:endParaRPr lang="en-GB" dirty="0"/>
          </a:p>
          <a:p>
            <a:r>
              <a:rPr lang="en-US" dirty="0">
                <a:solidFill>
                  <a:schemeClr val="bg1">
                    <a:lumMod val="85000"/>
                  </a:schemeClr>
                </a:solidFill>
              </a:rPr>
              <a:t>Requirements </a:t>
            </a:r>
            <a:r>
              <a:rPr lang="en-GB" dirty="0">
                <a:solidFill>
                  <a:schemeClr val="bg1">
                    <a:lumMod val="85000"/>
                  </a:schemeClr>
                </a:solidFill>
              </a:rPr>
              <a:t>specification</a:t>
            </a:r>
          </a:p>
          <a:p>
            <a:r>
              <a:rPr lang="en-US" dirty="0">
                <a:solidFill>
                  <a:schemeClr val="bg1">
                    <a:lumMod val="85000"/>
                  </a:schemeClr>
                </a:solidFill>
              </a:rPr>
              <a:t>Requirements validation</a:t>
            </a:r>
            <a:endParaRPr lang="en-GB" dirty="0">
              <a:solidFill>
                <a:schemeClr val="bg1">
                  <a:lumMod val="85000"/>
                </a:schemeClr>
              </a:solidFill>
            </a:endParaRPr>
          </a:p>
          <a:p>
            <a:r>
              <a:rPr lang="en-US" dirty="0">
                <a:solidFill>
                  <a:schemeClr val="bg1">
                    <a:lumMod val="85000"/>
                  </a:schemeClr>
                </a:solidFill>
              </a:rPr>
              <a:t>Requirements change</a:t>
            </a:r>
            <a:endParaRPr lang="en-GB" dirty="0">
              <a:solidFill>
                <a:schemeClr val="bg1">
                  <a:lumMod val="85000"/>
                </a:schemeClr>
              </a:solidFill>
            </a:endParaRPr>
          </a:p>
        </p:txBody>
      </p:sp>
      <p:sp>
        <p:nvSpPr>
          <p:cNvPr id="7" name="Footer Placeholder 6"/>
          <p:cNvSpPr>
            <a:spLocks noGrp="1"/>
          </p:cNvSpPr>
          <p:nvPr>
            <p:ph type="ftr" sz="quarter" idx="11"/>
          </p:nvPr>
        </p:nvSpPr>
        <p:spPr/>
        <p:txBody>
          <a:bodyPr/>
          <a:lstStyle/>
          <a:p>
            <a:r>
              <a:rPr lang="en-US"/>
              <a:t>Chapter 4. Requirements engineering</a:t>
            </a:r>
          </a:p>
        </p:txBody>
      </p:sp>
      <p:sp>
        <p:nvSpPr>
          <p:cNvPr id="8" name="Slide Number Placeholder 7"/>
          <p:cNvSpPr>
            <a:spLocks noGrp="1"/>
          </p:cNvSpPr>
          <p:nvPr>
            <p:ph type="sldNum" sz="quarter" idx="12"/>
          </p:nvPr>
        </p:nvSpPr>
        <p:spPr/>
        <p:txBody>
          <a:bodyPr/>
          <a:lstStyle/>
          <a:p>
            <a:fld id="{825F70CE-84E9-D04C-9B15-10C693AA0F2A}" type="slidenum">
              <a:rPr lang="en-US" smtClean="0"/>
              <a:pPr/>
              <a:t>29</a:t>
            </a:fld>
            <a:endParaRPr lang="en-US"/>
          </a:p>
        </p:txBody>
      </p:sp>
      <p:sp>
        <p:nvSpPr>
          <p:cNvPr id="9" name="Date Placeholder 8"/>
          <p:cNvSpPr>
            <a:spLocks noGrp="1"/>
          </p:cNvSpPr>
          <p:nvPr>
            <p:ph type="dt" sz="half" idx="4294967295"/>
          </p:nvPr>
        </p:nvSpPr>
        <p:spPr>
          <a:xfrm>
            <a:off x="0" y="6470650"/>
            <a:ext cx="2154238" cy="274638"/>
          </a:xfrm>
        </p:spPr>
        <p:txBody>
          <a:bodyPr/>
          <a:lstStyle/>
          <a:p>
            <a:r>
              <a:rPr lang="en-US"/>
              <a:t>Sep 2019</a:t>
            </a:r>
          </a:p>
        </p:txBody>
      </p:sp>
    </p:spTree>
    <p:extLst>
      <p:ext uri="{BB962C8B-B14F-4D97-AF65-F5344CB8AC3E}">
        <p14:creationId xmlns:p14="http://schemas.microsoft.com/office/powerpoint/2010/main" val="1181746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Topics covered</a:t>
            </a:r>
            <a:endParaRPr lang="en-US" dirty="0"/>
          </a:p>
        </p:txBody>
      </p:sp>
      <p:sp>
        <p:nvSpPr>
          <p:cNvPr id="3" name="Content Placeholder 2"/>
          <p:cNvSpPr>
            <a:spLocks noGrp="1"/>
          </p:cNvSpPr>
          <p:nvPr>
            <p:ph idx="1"/>
          </p:nvPr>
        </p:nvSpPr>
        <p:spPr/>
        <p:txBody>
          <a:bodyPr>
            <a:normAutofit lnSpcReduction="10000"/>
          </a:bodyPr>
          <a:lstStyle/>
          <a:p>
            <a:r>
              <a:rPr lang="en-US" dirty="0"/>
              <a:t>Course’s project</a:t>
            </a:r>
          </a:p>
          <a:p>
            <a:r>
              <a:rPr lang="en-US" dirty="0">
                <a:solidFill>
                  <a:schemeClr val="bg1">
                    <a:lumMod val="85000"/>
                  </a:schemeClr>
                </a:solidFill>
              </a:rPr>
              <a:t>Functional and non-functional requirements</a:t>
            </a:r>
            <a:endParaRPr lang="en-GB" dirty="0">
              <a:solidFill>
                <a:schemeClr val="bg1">
                  <a:lumMod val="85000"/>
                </a:schemeClr>
              </a:solidFill>
            </a:endParaRPr>
          </a:p>
          <a:p>
            <a:r>
              <a:rPr lang="en-US" dirty="0">
                <a:solidFill>
                  <a:schemeClr val="bg1">
                    <a:lumMod val="85000"/>
                  </a:schemeClr>
                </a:solidFill>
              </a:rPr>
              <a:t>Requirements engineering processes</a:t>
            </a:r>
          </a:p>
          <a:p>
            <a:r>
              <a:rPr lang="en-US" dirty="0">
                <a:solidFill>
                  <a:schemeClr val="bg1">
                    <a:lumMod val="85000"/>
                  </a:schemeClr>
                </a:solidFill>
              </a:rPr>
              <a:t>Requirements elicitation</a:t>
            </a:r>
            <a:endParaRPr lang="en-GB" dirty="0">
              <a:solidFill>
                <a:schemeClr val="bg1">
                  <a:lumMod val="85000"/>
                </a:schemeClr>
              </a:solidFill>
            </a:endParaRPr>
          </a:p>
          <a:p>
            <a:r>
              <a:rPr lang="en-US" dirty="0">
                <a:solidFill>
                  <a:schemeClr val="bg1">
                    <a:lumMod val="85000"/>
                  </a:schemeClr>
                </a:solidFill>
              </a:rPr>
              <a:t>Requirements </a:t>
            </a:r>
            <a:r>
              <a:rPr lang="en-GB" dirty="0">
                <a:solidFill>
                  <a:schemeClr val="bg1">
                    <a:lumMod val="85000"/>
                  </a:schemeClr>
                </a:solidFill>
              </a:rPr>
              <a:t>specification</a:t>
            </a:r>
          </a:p>
          <a:p>
            <a:r>
              <a:rPr lang="en-GB" dirty="0">
                <a:solidFill>
                  <a:schemeClr val="bg1">
                    <a:lumMod val="85000"/>
                  </a:schemeClr>
                </a:solidFill>
              </a:rPr>
              <a:t>Requirement in Agile</a:t>
            </a:r>
          </a:p>
          <a:p>
            <a:r>
              <a:rPr lang="en-US" dirty="0">
                <a:solidFill>
                  <a:schemeClr val="bg1">
                    <a:lumMod val="85000"/>
                  </a:schemeClr>
                </a:solidFill>
              </a:rPr>
              <a:t>Requirements validation</a:t>
            </a:r>
            <a:endParaRPr lang="en-GB" dirty="0">
              <a:solidFill>
                <a:schemeClr val="bg1">
                  <a:lumMod val="85000"/>
                </a:schemeClr>
              </a:solidFill>
            </a:endParaRPr>
          </a:p>
          <a:p>
            <a:r>
              <a:rPr lang="en-US" dirty="0">
                <a:solidFill>
                  <a:schemeClr val="bg1">
                    <a:lumMod val="85000"/>
                  </a:schemeClr>
                </a:solidFill>
              </a:rPr>
              <a:t>Requirements change</a:t>
            </a:r>
            <a:endParaRPr lang="en-GB" dirty="0">
              <a:solidFill>
                <a:schemeClr val="bg1">
                  <a:lumMod val="85000"/>
                </a:schemeClr>
              </a:solidFill>
            </a:endParaRPr>
          </a:p>
        </p:txBody>
      </p:sp>
      <p:sp>
        <p:nvSpPr>
          <p:cNvPr id="7" name="Footer Placeholder 6"/>
          <p:cNvSpPr>
            <a:spLocks noGrp="1"/>
          </p:cNvSpPr>
          <p:nvPr>
            <p:ph type="ftr" sz="quarter" idx="11"/>
          </p:nvPr>
        </p:nvSpPr>
        <p:spPr/>
        <p:txBody>
          <a:bodyPr/>
          <a:lstStyle/>
          <a:p>
            <a:r>
              <a:rPr lang="en-US"/>
              <a:t>Chapter 4. Requirements engineering</a:t>
            </a:r>
          </a:p>
        </p:txBody>
      </p:sp>
      <p:sp>
        <p:nvSpPr>
          <p:cNvPr id="8" name="Slide Number Placeholder 7"/>
          <p:cNvSpPr>
            <a:spLocks noGrp="1"/>
          </p:cNvSpPr>
          <p:nvPr>
            <p:ph type="sldNum" sz="quarter" idx="12"/>
          </p:nvPr>
        </p:nvSpPr>
        <p:spPr/>
        <p:txBody>
          <a:bodyPr/>
          <a:lstStyle/>
          <a:p>
            <a:fld id="{825F70CE-84E9-D04C-9B15-10C693AA0F2A}" type="slidenum">
              <a:rPr lang="en-US" smtClean="0"/>
              <a:pPr/>
              <a:t>3</a:t>
            </a:fld>
            <a:endParaRPr lang="en-US"/>
          </a:p>
        </p:txBody>
      </p:sp>
      <p:sp>
        <p:nvSpPr>
          <p:cNvPr id="9" name="Date Placeholder 8"/>
          <p:cNvSpPr>
            <a:spLocks noGrp="1"/>
          </p:cNvSpPr>
          <p:nvPr>
            <p:ph type="dt" sz="half" idx="4294967295"/>
          </p:nvPr>
        </p:nvSpPr>
        <p:spPr>
          <a:xfrm>
            <a:off x="0" y="6470650"/>
            <a:ext cx="2154238" cy="274638"/>
          </a:xfrm>
        </p:spPr>
        <p:txBody>
          <a:bodyPr/>
          <a:lstStyle/>
          <a:p>
            <a:r>
              <a:rPr lang="en-US"/>
              <a:t>Sep 2019</a:t>
            </a:r>
          </a:p>
        </p:txBody>
      </p:sp>
    </p:spTree>
    <p:extLst>
      <p:ext uri="{BB962C8B-B14F-4D97-AF65-F5344CB8AC3E}">
        <p14:creationId xmlns:p14="http://schemas.microsoft.com/office/powerpoint/2010/main" val="16283398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GB"/>
              <a:t>Requirements elicitation and analysis</a:t>
            </a:r>
            <a:endParaRPr lang="en-GB" dirty="0"/>
          </a:p>
        </p:txBody>
      </p:sp>
      <p:sp>
        <p:nvSpPr>
          <p:cNvPr id="7171" name="Rectangle 3"/>
          <p:cNvSpPr>
            <a:spLocks noGrp="1" noChangeArrowheads="1"/>
          </p:cNvSpPr>
          <p:nvPr>
            <p:ph idx="1"/>
          </p:nvPr>
        </p:nvSpPr>
        <p:spPr/>
        <p:txBody>
          <a:bodyPr/>
          <a:lstStyle/>
          <a:p>
            <a:r>
              <a:rPr lang="en-GB" dirty="0"/>
              <a:t>~ requirements elicitation or requirements discovery.</a:t>
            </a:r>
          </a:p>
          <a:p>
            <a:r>
              <a:rPr lang="en-GB" dirty="0"/>
              <a:t>Work with customers to find out:</a:t>
            </a:r>
          </a:p>
          <a:p>
            <a:pPr lvl="1"/>
            <a:r>
              <a:rPr lang="en-GB" dirty="0"/>
              <a:t>the application domain, the services and the operational constraints (</a:t>
            </a:r>
            <a:r>
              <a:rPr lang="en-US" dirty="0"/>
              <a:t>system performance, hardware constraints, etc.)</a:t>
            </a:r>
            <a:r>
              <a:rPr lang="en-GB" dirty="0"/>
              <a:t>.</a:t>
            </a:r>
          </a:p>
          <a:p>
            <a:r>
              <a:rPr lang="en-GB" dirty="0"/>
              <a:t>May involve</a:t>
            </a:r>
          </a:p>
          <a:p>
            <a:pPr lvl="1"/>
            <a:r>
              <a:rPr lang="en-GB" dirty="0"/>
              <a:t>end-users, managers, engineers involved in maintenance, domain experts, trade unions, etc. These are called stakeholders.</a:t>
            </a:r>
          </a:p>
        </p:txBody>
      </p:sp>
      <p:sp>
        <p:nvSpPr>
          <p:cNvPr id="3" name="Footer Placeholder 2"/>
          <p:cNvSpPr>
            <a:spLocks noGrp="1"/>
          </p:cNvSpPr>
          <p:nvPr>
            <p:ph type="ftr" sz="quarter" idx="11"/>
          </p:nvPr>
        </p:nvSpPr>
        <p:spPr/>
        <p:txBody>
          <a:bodyPr/>
          <a:lstStyle/>
          <a:p>
            <a:r>
              <a:rPr lang="en-US"/>
              <a:t>Chapter 4. Requirements engineering</a:t>
            </a:r>
          </a:p>
        </p:txBody>
      </p:sp>
      <p:sp>
        <p:nvSpPr>
          <p:cNvPr id="6" name="Slide Number Placeholder 5"/>
          <p:cNvSpPr>
            <a:spLocks noGrp="1"/>
          </p:cNvSpPr>
          <p:nvPr>
            <p:ph type="sldNum" sz="quarter" idx="12"/>
          </p:nvPr>
        </p:nvSpPr>
        <p:spPr/>
        <p:txBody>
          <a:bodyPr/>
          <a:lstStyle/>
          <a:p>
            <a:fld id="{825F70CE-84E9-D04C-9B15-10C693AA0F2A}" type="slidenum">
              <a:rPr lang="en-US" smtClean="0"/>
              <a:pPr/>
              <a:t>30</a:t>
            </a:fld>
            <a:endParaRPr lang="en-US"/>
          </a:p>
        </p:txBody>
      </p:sp>
      <p:sp>
        <p:nvSpPr>
          <p:cNvPr id="7" name="Date Placeholder 6"/>
          <p:cNvSpPr>
            <a:spLocks noGrp="1"/>
          </p:cNvSpPr>
          <p:nvPr>
            <p:ph type="dt" sz="half" idx="4294967295"/>
          </p:nvPr>
        </p:nvSpPr>
        <p:spPr>
          <a:xfrm>
            <a:off x="0" y="6470650"/>
            <a:ext cx="2154238" cy="274638"/>
          </a:xfrm>
        </p:spPr>
        <p:txBody>
          <a:bodyPr/>
          <a:lstStyle/>
          <a:p>
            <a:r>
              <a:rPr lang="en-US"/>
              <a:t>Sep 2019</a:t>
            </a:r>
          </a:p>
        </p:txBody>
      </p:sp>
    </p:spTree>
    <p:extLst>
      <p:ext uri="{BB962C8B-B14F-4D97-AF65-F5344CB8AC3E}">
        <p14:creationId xmlns:p14="http://schemas.microsoft.com/office/powerpoint/2010/main" val="826224022"/>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GB"/>
              <a:t>Problems of requirements elicitation</a:t>
            </a:r>
            <a:endParaRPr lang="en-GB" dirty="0"/>
          </a:p>
        </p:txBody>
      </p:sp>
      <p:sp>
        <p:nvSpPr>
          <p:cNvPr id="8195" name="Rectangle 3"/>
          <p:cNvSpPr>
            <a:spLocks noGrp="1" noChangeArrowheads="1"/>
          </p:cNvSpPr>
          <p:nvPr>
            <p:ph idx="1"/>
          </p:nvPr>
        </p:nvSpPr>
        <p:spPr/>
        <p:txBody>
          <a:bodyPr/>
          <a:lstStyle/>
          <a:p>
            <a:r>
              <a:rPr lang="en-GB" dirty="0"/>
              <a:t>Stakeholders don’t know what they really want.</a:t>
            </a:r>
          </a:p>
          <a:p>
            <a:r>
              <a:rPr lang="en-GB" dirty="0"/>
              <a:t>Stakeholders express requirements in their own terms.</a:t>
            </a:r>
          </a:p>
          <a:p>
            <a:r>
              <a:rPr lang="en-GB" dirty="0"/>
              <a:t>Different stakeholders may have conflicting requirements.</a:t>
            </a:r>
          </a:p>
          <a:p>
            <a:r>
              <a:rPr lang="en-GB" dirty="0"/>
              <a:t>Organisational and political factors may influence the system requirements.</a:t>
            </a:r>
          </a:p>
          <a:p>
            <a:r>
              <a:rPr lang="en-GB" dirty="0"/>
              <a:t>The requirements change during the analysis process.</a:t>
            </a:r>
          </a:p>
          <a:p>
            <a:pPr lvl="1"/>
            <a:r>
              <a:rPr lang="en-GB" dirty="0"/>
              <a:t>New stakeholders may emerge and the business environment change.</a:t>
            </a:r>
          </a:p>
        </p:txBody>
      </p:sp>
      <p:sp>
        <p:nvSpPr>
          <p:cNvPr id="5" name="Footer Placeholder 4"/>
          <p:cNvSpPr>
            <a:spLocks noGrp="1"/>
          </p:cNvSpPr>
          <p:nvPr>
            <p:ph type="ftr" sz="quarter" idx="11"/>
          </p:nvPr>
        </p:nvSpPr>
        <p:spPr/>
        <p:txBody>
          <a:bodyPr/>
          <a:lstStyle/>
          <a:p>
            <a:r>
              <a:rPr lang="en-US"/>
              <a:t>Chapter 4. Requirements engineering</a:t>
            </a:r>
          </a:p>
        </p:txBody>
      </p:sp>
      <p:sp>
        <p:nvSpPr>
          <p:cNvPr id="6" name="Slide Number Placeholder 5"/>
          <p:cNvSpPr>
            <a:spLocks noGrp="1"/>
          </p:cNvSpPr>
          <p:nvPr>
            <p:ph type="sldNum" sz="quarter" idx="12"/>
          </p:nvPr>
        </p:nvSpPr>
        <p:spPr/>
        <p:txBody>
          <a:bodyPr/>
          <a:lstStyle/>
          <a:p>
            <a:fld id="{825F70CE-84E9-D04C-9B15-10C693AA0F2A}" type="slidenum">
              <a:rPr lang="en-US" smtClean="0"/>
              <a:pPr/>
              <a:t>31</a:t>
            </a:fld>
            <a:endParaRPr lang="en-US"/>
          </a:p>
        </p:txBody>
      </p:sp>
      <p:sp>
        <p:nvSpPr>
          <p:cNvPr id="7" name="Date Placeholder 6"/>
          <p:cNvSpPr>
            <a:spLocks noGrp="1"/>
          </p:cNvSpPr>
          <p:nvPr>
            <p:ph type="dt" sz="half" idx="4294967295"/>
          </p:nvPr>
        </p:nvSpPr>
        <p:spPr>
          <a:xfrm>
            <a:off x="0" y="6470650"/>
            <a:ext cx="2154238" cy="274638"/>
          </a:xfrm>
        </p:spPr>
        <p:txBody>
          <a:bodyPr/>
          <a:lstStyle/>
          <a:p>
            <a:r>
              <a:rPr lang="en-US"/>
              <a:t>Sep 2019</a:t>
            </a:r>
          </a:p>
        </p:txBody>
      </p:sp>
    </p:spTree>
    <p:extLst>
      <p:ext uri="{BB962C8B-B14F-4D97-AF65-F5344CB8AC3E}">
        <p14:creationId xmlns:p14="http://schemas.microsoft.com/office/powerpoint/2010/main" val="35607046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19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t>The requirements elicitation and analysis process</a:t>
            </a:r>
            <a:r>
              <a:rPr lang="en-GB"/>
              <a:t> </a:t>
            </a:r>
            <a:endParaRPr lang="en-US" dirty="0"/>
          </a:p>
        </p:txBody>
      </p:sp>
      <p:sp>
        <p:nvSpPr>
          <p:cNvPr id="3" name="Footer Placeholder 2"/>
          <p:cNvSpPr>
            <a:spLocks noGrp="1"/>
          </p:cNvSpPr>
          <p:nvPr>
            <p:ph type="ftr" sz="quarter" idx="11"/>
          </p:nvPr>
        </p:nvSpPr>
        <p:spPr/>
        <p:txBody>
          <a:bodyPr/>
          <a:lstStyle/>
          <a:p>
            <a:r>
              <a:rPr lang="en-US"/>
              <a:t>Chapter 4. Requirements engineering</a:t>
            </a:r>
          </a:p>
        </p:txBody>
      </p:sp>
      <p:sp>
        <p:nvSpPr>
          <p:cNvPr id="7" name="Slide Number Placeholder 6"/>
          <p:cNvSpPr>
            <a:spLocks noGrp="1"/>
          </p:cNvSpPr>
          <p:nvPr>
            <p:ph type="sldNum" sz="quarter" idx="12"/>
          </p:nvPr>
        </p:nvSpPr>
        <p:spPr/>
        <p:txBody>
          <a:bodyPr/>
          <a:lstStyle/>
          <a:p>
            <a:fld id="{825F70CE-84E9-D04C-9B15-10C693AA0F2A}" type="slidenum">
              <a:rPr lang="en-US" smtClean="0"/>
              <a:pPr/>
              <a:t>32</a:t>
            </a:fld>
            <a:endParaRPr lang="en-US"/>
          </a:p>
        </p:txBody>
      </p:sp>
      <p:sp>
        <p:nvSpPr>
          <p:cNvPr id="8" name="Date Placeholder 7"/>
          <p:cNvSpPr>
            <a:spLocks noGrp="1"/>
          </p:cNvSpPr>
          <p:nvPr>
            <p:ph type="dt" sz="half" idx="4294967295"/>
          </p:nvPr>
        </p:nvSpPr>
        <p:spPr>
          <a:xfrm>
            <a:off x="0" y="6470650"/>
            <a:ext cx="2154238" cy="274638"/>
          </a:xfrm>
        </p:spPr>
        <p:txBody>
          <a:bodyPr/>
          <a:lstStyle/>
          <a:p>
            <a:r>
              <a:rPr lang="en-US"/>
              <a:t>Sep 2019</a:t>
            </a:r>
          </a:p>
        </p:txBody>
      </p:sp>
      <p:pic>
        <p:nvPicPr>
          <p:cNvPr id="1382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7448" t="35417" r="37109" b="21701"/>
          <a:stretch/>
        </p:blipFill>
        <p:spPr bwMode="auto">
          <a:xfrm>
            <a:off x="2711624" y="1438175"/>
            <a:ext cx="6882712" cy="48711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8201483" y="1183104"/>
            <a:ext cx="2376264" cy="1323439"/>
          </a:xfrm>
          <a:prstGeom prst="rect">
            <a:avLst/>
          </a:prstGeom>
          <a:solidFill>
            <a:schemeClr val="accent5">
              <a:lumMod val="40000"/>
              <a:lumOff val="60000"/>
            </a:schemeClr>
          </a:solidFill>
        </p:spPr>
        <p:txBody>
          <a:bodyPr wrap="square">
            <a:spAutoFit/>
          </a:bodyPr>
          <a:lstStyle/>
          <a:p>
            <a:r>
              <a:rPr lang="en-US" sz="2000" dirty="0"/>
              <a:t>Interacting with stakeholders to discover their requirements.</a:t>
            </a:r>
          </a:p>
        </p:txBody>
      </p:sp>
      <p:sp>
        <p:nvSpPr>
          <p:cNvPr id="5" name="Rectangle 4"/>
          <p:cNvSpPr/>
          <p:nvPr/>
        </p:nvSpPr>
        <p:spPr>
          <a:xfrm>
            <a:off x="8312224" y="4318063"/>
            <a:ext cx="2032248" cy="1938992"/>
          </a:xfrm>
          <a:prstGeom prst="rect">
            <a:avLst/>
          </a:prstGeom>
          <a:solidFill>
            <a:schemeClr val="accent5">
              <a:lumMod val="40000"/>
              <a:lumOff val="60000"/>
            </a:schemeClr>
          </a:solidFill>
        </p:spPr>
        <p:txBody>
          <a:bodyPr wrap="square">
            <a:spAutoFit/>
          </a:bodyPr>
          <a:lstStyle/>
          <a:p>
            <a:r>
              <a:rPr lang="en-GB" sz="2000" dirty="0"/>
              <a:t>Groups related requirements and organises them into coherent clusters</a:t>
            </a:r>
            <a:endParaRPr lang="en-US" sz="2000" dirty="0"/>
          </a:p>
        </p:txBody>
      </p:sp>
      <p:sp>
        <p:nvSpPr>
          <p:cNvPr id="6" name="Rectangle 5"/>
          <p:cNvSpPr/>
          <p:nvPr/>
        </p:nvSpPr>
        <p:spPr>
          <a:xfrm>
            <a:off x="2263317" y="5103464"/>
            <a:ext cx="2448272" cy="1015663"/>
          </a:xfrm>
          <a:prstGeom prst="rect">
            <a:avLst/>
          </a:prstGeom>
          <a:solidFill>
            <a:schemeClr val="accent5">
              <a:lumMod val="40000"/>
              <a:lumOff val="60000"/>
            </a:schemeClr>
          </a:solidFill>
        </p:spPr>
        <p:txBody>
          <a:bodyPr wrap="square">
            <a:spAutoFit/>
          </a:bodyPr>
          <a:lstStyle/>
          <a:p>
            <a:r>
              <a:rPr lang="en-GB" sz="2000" dirty="0"/>
              <a:t>Prioritising requirements and resolving conflicts</a:t>
            </a:r>
            <a:endParaRPr lang="en-US" sz="2000" dirty="0"/>
          </a:p>
        </p:txBody>
      </p:sp>
      <p:sp>
        <p:nvSpPr>
          <p:cNvPr id="10" name="Rectangle 9"/>
          <p:cNvSpPr/>
          <p:nvPr/>
        </p:nvSpPr>
        <p:spPr>
          <a:xfrm>
            <a:off x="1815010" y="1844824"/>
            <a:ext cx="2696815" cy="1015663"/>
          </a:xfrm>
          <a:prstGeom prst="rect">
            <a:avLst/>
          </a:prstGeom>
          <a:solidFill>
            <a:schemeClr val="accent5">
              <a:lumMod val="40000"/>
              <a:lumOff val="60000"/>
            </a:schemeClr>
          </a:solidFill>
        </p:spPr>
        <p:txBody>
          <a:bodyPr wrap="square">
            <a:spAutoFit/>
          </a:bodyPr>
          <a:lstStyle/>
          <a:p>
            <a:r>
              <a:rPr lang="en-GB" sz="2000" dirty="0"/>
              <a:t>Requirements are documented and input into the next round</a:t>
            </a:r>
            <a:endParaRPr lang="en-US" sz="2000" dirty="0"/>
          </a:p>
        </p:txBody>
      </p:sp>
      <p:cxnSp>
        <p:nvCxnSpPr>
          <p:cNvPr id="12" name="Curved Connector 11"/>
          <p:cNvCxnSpPr>
            <a:stCxn id="138242" idx="0"/>
            <a:endCxn id="4" idx="0"/>
          </p:cNvCxnSpPr>
          <p:nvPr/>
        </p:nvCxnSpPr>
        <p:spPr>
          <a:xfrm rot="5400000" flipH="1" flipV="1">
            <a:off x="7643763" y="-307678"/>
            <a:ext cx="255071" cy="3236635"/>
          </a:xfrm>
          <a:prstGeom prst="curvedConnector3">
            <a:avLst>
              <a:gd name="adj1" fmla="val 189622"/>
            </a:avLst>
          </a:prstGeom>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138242" idx="3"/>
            <a:endCxn id="5" idx="3"/>
          </p:cNvCxnSpPr>
          <p:nvPr/>
        </p:nvCxnSpPr>
        <p:spPr>
          <a:xfrm>
            <a:off x="9594336" y="3873747"/>
            <a:ext cx="750136" cy="1413812"/>
          </a:xfrm>
          <a:prstGeom prst="curvedConnector3">
            <a:avLst>
              <a:gd name="adj1" fmla="val 130474"/>
            </a:avLst>
          </a:prstGeom>
        </p:spPr>
        <p:style>
          <a:lnRef idx="1">
            <a:schemeClr val="accent1"/>
          </a:lnRef>
          <a:fillRef idx="0">
            <a:schemeClr val="accent1"/>
          </a:fillRef>
          <a:effectRef idx="0">
            <a:schemeClr val="accent1"/>
          </a:effectRef>
          <a:fontRef idx="minor">
            <a:schemeClr val="tx1"/>
          </a:fontRef>
        </p:style>
      </p:cxnSp>
      <p:cxnSp>
        <p:nvCxnSpPr>
          <p:cNvPr id="17" name="Curved Connector 16"/>
          <p:cNvCxnSpPr>
            <a:stCxn id="138242" idx="2"/>
            <a:endCxn id="6" idx="2"/>
          </p:cNvCxnSpPr>
          <p:nvPr/>
        </p:nvCxnSpPr>
        <p:spPr>
          <a:xfrm rot="5400000" flipH="1">
            <a:off x="4725121" y="4881461"/>
            <a:ext cx="190193" cy="2665527"/>
          </a:xfrm>
          <a:prstGeom prst="curvedConnector3">
            <a:avLst>
              <a:gd name="adj1" fmla="val -120194"/>
            </a:avLst>
          </a:prstGeom>
        </p:spPr>
        <p:style>
          <a:lnRef idx="1">
            <a:schemeClr val="accent1"/>
          </a:lnRef>
          <a:fillRef idx="0">
            <a:schemeClr val="accent1"/>
          </a:fillRef>
          <a:effectRef idx="0">
            <a:schemeClr val="accent1"/>
          </a:effectRef>
          <a:fontRef idx="minor">
            <a:schemeClr val="tx1"/>
          </a:fontRef>
        </p:style>
      </p:cxnSp>
      <p:cxnSp>
        <p:nvCxnSpPr>
          <p:cNvPr id="19" name="Curved Connector 18"/>
          <p:cNvCxnSpPr>
            <a:stCxn id="138242" idx="1"/>
            <a:endCxn id="10" idx="1"/>
          </p:cNvCxnSpPr>
          <p:nvPr/>
        </p:nvCxnSpPr>
        <p:spPr>
          <a:xfrm rot="10800000">
            <a:off x="1815011" y="2352655"/>
            <a:ext cx="896615" cy="1521092"/>
          </a:xfrm>
          <a:prstGeom prst="curvedConnector3">
            <a:avLst>
              <a:gd name="adj1" fmla="val 125496"/>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97300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Requirements discovery</a:t>
            </a:r>
            <a:endParaRPr lang="en-US" dirty="0"/>
          </a:p>
        </p:txBody>
      </p:sp>
      <p:sp>
        <p:nvSpPr>
          <p:cNvPr id="3" name="Content Placeholder 2"/>
          <p:cNvSpPr>
            <a:spLocks noGrp="1"/>
          </p:cNvSpPr>
          <p:nvPr>
            <p:ph idx="1"/>
          </p:nvPr>
        </p:nvSpPr>
        <p:spPr/>
        <p:txBody>
          <a:bodyPr/>
          <a:lstStyle/>
          <a:p>
            <a:r>
              <a:rPr lang="en-US" dirty="0"/>
              <a:t>To gather information about the required and existing systems and distil the user and system requirements from this information.</a:t>
            </a:r>
          </a:p>
          <a:p>
            <a:r>
              <a:rPr lang="en-US" dirty="0"/>
              <a:t>Main concerns:</a:t>
            </a:r>
          </a:p>
          <a:p>
            <a:pPr lvl="1"/>
            <a:r>
              <a:rPr lang="en-US" dirty="0"/>
              <a:t>Stakeholders</a:t>
            </a:r>
          </a:p>
          <a:p>
            <a:pPr lvl="1"/>
            <a:r>
              <a:rPr lang="en-US" dirty="0"/>
              <a:t>Discovery techniques/approaches/…</a:t>
            </a:r>
          </a:p>
        </p:txBody>
      </p:sp>
      <p:sp>
        <p:nvSpPr>
          <p:cNvPr id="7" name="Footer Placeholder 6"/>
          <p:cNvSpPr>
            <a:spLocks noGrp="1"/>
          </p:cNvSpPr>
          <p:nvPr>
            <p:ph type="ftr" sz="quarter" idx="11"/>
          </p:nvPr>
        </p:nvSpPr>
        <p:spPr/>
        <p:txBody>
          <a:bodyPr/>
          <a:lstStyle/>
          <a:p>
            <a:r>
              <a:rPr lang="en-US"/>
              <a:t>Chapter 4. Requirements engineering</a:t>
            </a:r>
          </a:p>
        </p:txBody>
      </p:sp>
      <p:sp>
        <p:nvSpPr>
          <p:cNvPr id="8" name="Slide Number Placeholder 7"/>
          <p:cNvSpPr>
            <a:spLocks noGrp="1"/>
          </p:cNvSpPr>
          <p:nvPr>
            <p:ph type="sldNum" sz="quarter" idx="12"/>
          </p:nvPr>
        </p:nvSpPr>
        <p:spPr/>
        <p:txBody>
          <a:bodyPr/>
          <a:lstStyle/>
          <a:p>
            <a:fld id="{825F70CE-84E9-D04C-9B15-10C693AA0F2A}" type="slidenum">
              <a:rPr lang="en-US" smtClean="0"/>
              <a:pPr/>
              <a:t>33</a:t>
            </a:fld>
            <a:endParaRPr lang="en-US"/>
          </a:p>
        </p:txBody>
      </p:sp>
      <p:sp>
        <p:nvSpPr>
          <p:cNvPr id="9" name="Date Placeholder 8"/>
          <p:cNvSpPr>
            <a:spLocks noGrp="1"/>
          </p:cNvSpPr>
          <p:nvPr>
            <p:ph type="dt" sz="half" idx="4294967295"/>
          </p:nvPr>
        </p:nvSpPr>
        <p:spPr>
          <a:xfrm>
            <a:off x="0" y="6470650"/>
            <a:ext cx="2154238" cy="274638"/>
          </a:xfrm>
        </p:spPr>
        <p:txBody>
          <a:bodyPr/>
          <a:lstStyle/>
          <a:p>
            <a:r>
              <a:rPr lang="en-US"/>
              <a:t>Sep 2019</a:t>
            </a:r>
          </a:p>
        </p:txBody>
      </p:sp>
    </p:spTree>
    <p:extLst>
      <p:ext uri="{BB962C8B-B14F-4D97-AF65-F5344CB8AC3E}">
        <p14:creationId xmlns:p14="http://schemas.microsoft.com/office/powerpoint/2010/main" val="13599210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Discovery technique - Interviewing</a:t>
            </a:r>
            <a:endParaRPr lang="en-US" dirty="0"/>
          </a:p>
        </p:txBody>
      </p:sp>
      <p:sp>
        <p:nvSpPr>
          <p:cNvPr id="3" name="Content Placeholder 2"/>
          <p:cNvSpPr>
            <a:spLocks noGrp="1"/>
          </p:cNvSpPr>
          <p:nvPr>
            <p:ph idx="1"/>
          </p:nvPr>
        </p:nvSpPr>
        <p:spPr/>
        <p:txBody>
          <a:bodyPr/>
          <a:lstStyle/>
          <a:p>
            <a:r>
              <a:rPr lang="en-US"/>
              <a:t>Part of most RE processes.</a:t>
            </a:r>
          </a:p>
          <a:p>
            <a:r>
              <a:rPr lang="en-US"/>
              <a:t>Types of interview</a:t>
            </a:r>
          </a:p>
          <a:p>
            <a:pPr lvl="1"/>
            <a:r>
              <a:rPr lang="en-US"/>
              <a:t>Closed vs Open =&gt; mixed?</a:t>
            </a:r>
          </a:p>
          <a:p>
            <a:r>
              <a:rPr lang="en-US"/>
              <a:t>Be effective</a:t>
            </a:r>
          </a:p>
          <a:p>
            <a:pPr lvl="1"/>
            <a:r>
              <a:rPr lang="en-US"/>
              <a:t>Be open-minded, avoid pre-conceived ideas about the requirements and are willing to listen to stakeholders. </a:t>
            </a:r>
            <a:endParaRPr lang="en-GB"/>
          </a:p>
          <a:p>
            <a:pPr lvl="1"/>
            <a:r>
              <a:rPr lang="en-US"/>
              <a:t>Prompt the interviewee to get discussions going using a springboard question, a requirements proposal, or by working together on a prototype system. </a:t>
            </a:r>
            <a:endParaRPr lang="en-US" dirty="0"/>
          </a:p>
        </p:txBody>
      </p:sp>
      <p:sp>
        <p:nvSpPr>
          <p:cNvPr id="7" name="Footer Placeholder 6"/>
          <p:cNvSpPr>
            <a:spLocks noGrp="1"/>
          </p:cNvSpPr>
          <p:nvPr>
            <p:ph type="ftr" sz="quarter" idx="11"/>
          </p:nvPr>
        </p:nvSpPr>
        <p:spPr/>
        <p:txBody>
          <a:bodyPr/>
          <a:lstStyle/>
          <a:p>
            <a:r>
              <a:rPr lang="en-US"/>
              <a:t>Chapter 4. Requirements engineering</a:t>
            </a:r>
          </a:p>
        </p:txBody>
      </p:sp>
      <p:sp>
        <p:nvSpPr>
          <p:cNvPr id="8" name="Slide Number Placeholder 7"/>
          <p:cNvSpPr>
            <a:spLocks noGrp="1"/>
          </p:cNvSpPr>
          <p:nvPr>
            <p:ph type="sldNum" sz="quarter" idx="12"/>
          </p:nvPr>
        </p:nvSpPr>
        <p:spPr/>
        <p:txBody>
          <a:bodyPr/>
          <a:lstStyle/>
          <a:p>
            <a:fld id="{825F70CE-84E9-D04C-9B15-10C693AA0F2A}" type="slidenum">
              <a:rPr lang="en-US" smtClean="0"/>
              <a:pPr/>
              <a:t>34</a:t>
            </a:fld>
            <a:endParaRPr lang="en-US"/>
          </a:p>
        </p:txBody>
      </p:sp>
      <p:sp>
        <p:nvSpPr>
          <p:cNvPr id="9" name="Date Placeholder 8"/>
          <p:cNvSpPr>
            <a:spLocks noGrp="1"/>
          </p:cNvSpPr>
          <p:nvPr>
            <p:ph type="dt" sz="half" idx="4294967295"/>
          </p:nvPr>
        </p:nvSpPr>
        <p:spPr>
          <a:xfrm>
            <a:off x="0" y="6470650"/>
            <a:ext cx="2154238" cy="274638"/>
          </a:xfrm>
        </p:spPr>
        <p:txBody>
          <a:bodyPr/>
          <a:lstStyle/>
          <a:p>
            <a:r>
              <a:rPr lang="en-US"/>
              <a:t>Sep 2019</a:t>
            </a:r>
          </a:p>
        </p:txBody>
      </p:sp>
      <p:pic>
        <p:nvPicPr>
          <p:cNvPr id="6146" name="Picture 2" descr="Interview Questions : Requirement Gathering Analysis Techniq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1892" y="337963"/>
            <a:ext cx="1905000" cy="1866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0971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dirty="0"/>
              <a:t>Discovery technique - </a:t>
            </a:r>
            <a:r>
              <a:rPr lang="en-GB" dirty="0"/>
              <a:t>Ethnography</a:t>
            </a:r>
          </a:p>
        </p:txBody>
      </p:sp>
      <p:sp>
        <p:nvSpPr>
          <p:cNvPr id="36867" name="Rectangle 3"/>
          <p:cNvSpPr>
            <a:spLocks noGrp="1" noChangeArrowheads="1"/>
          </p:cNvSpPr>
          <p:nvPr>
            <p:ph idx="1"/>
          </p:nvPr>
        </p:nvSpPr>
        <p:spPr/>
        <p:txBody>
          <a:bodyPr/>
          <a:lstStyle/>
          <a:p>
            <a:r>
              <a:rPr lang="en-US" dirty="0"/>
              <a:t>Observational technique </a:t>
            </a:r>
          </a:p>
          <a:p>
            <a:pPr lvl="1"/>
            <a:r>
              <a:rPr lang="en-US" dirty="0"/>
              <a:t>used to understand operational processes and help derive support requirements for these processes</a:t>
            </a:r>
          </a:p>
          <a:p>
            <a:r>
              <a:rPr lang="en-GB" dirty="0"/>
              <a:t>How</a:t>
            </a:r>
          </a:p>
          <a:p>
            <a:pPr lvl="1"/>
            <a:r>
              <a:rPr lang="en-GB" dirty="0"/>
              <a:t>A social scientist spends a considerable time observing and analysing how people actually work.</a:t>
            </a:r>
          </a:p>
          <a:p>
            <a:pPr lvl="1"/>
            <a:r>
              <a:rPr lang="en-GB" dirty="0"/>
              <a:t>People do not have to explain or articulate their work.</a:t>
            </a:r>
          </a:p>
          <a:p>
            <a:pPr lvl="1"/>
            <a:r>
              <a:rPr lang="en-GB" dirty="0"/>
              <a:t>Social and organisational factors of importance may be observed.</a:t>
            </a:r>
          </a:p>
        </p:txBody>
      </p:sp>
      <p:sp>
        <p:nvSpPr>
          <p:cNvPr id="3" name="Footer Placeholder 2"/>
          <p:cNvSpPr>
            <a:spLocks noGrp="1"/>
          </p:cNvSpPr>
          <p:nvPr>
            <p:ph type="ftr" sz="quarter" idx="11"/>
          </p:nvPr>
        </p:nvSpPr>
        <p:spPr/>
        <p:txBody>
          <a:bodyPr/>
          <a:lstStyle/>
          <a:p>
            <a:r>
              <a:rPr lang="en-US"/>
              <a:t>Chapter 4. Requirements engineering</a:t>
            </a:r>
          </a:p>
        </p:txBody>
      </p:sp>
      <p:sp>
        <p:nvSpPr>
          <p:cNvPr id="6" name="Slide Number Placeholder 5"/>
          <p:cNvSpPr>
            <a:spLocks noGrp="1"/>
          </p:cNvSpPr>
          <p:nvPr>
            <p:ph type="sldNum" sz="quarter" idx="12"/>
          </p:nvPr>
        </p:nvSpPr>
        <p:spPr/>
        <p:txBody>
          <a:bodyPr/>
          <a:lstStyle/>
          <a:p>
            <a:fld id="{825F70CE-84E9-D04C-9B15-10C693AA0F2A}" type="slidenum">
              <a:rPr lang="en-US" smtClean="0"/>
              <a:pPr/>
              <a:t>35</a:t>
            </a:fld>
            <a:endParaRPr lang="en-US"/>
          </a:p>
        </p:txBody>
      </p:sp>
      <p:sp>
        <p:nvSpPr>
          <p:cNvPr id="7" name="Date Placeholder 6"/>
          <p:cNvSpPr>
            <a:spLocks noGrp="1"/>
          </p:cNvSpPr>
          <p:nvPr>
            <p:ph type="dt" sz="half" idx="4294967295"/>
          </p:nvPr>
        </p:nvSpPr>
        <p:spPr>
          <a:xfrm>
            <a:off x="0" y="6470650"/>
            <a:ext cx="2154238" cy="274638"/>
          </a:xfrm>
        </p:spPr>
        <p:txBody>
          <a:bodyPr/>
          <a:lstStyle/>
          <a:p>
            <a:r>
              <a:rPr lang="en-US"/>
              <a:t>Sep 2019</a:t>
            </a:r>
          </a:p>
        </p:txBody>
      </p:sp>
    </p:spTree>
    <p:extLst>
      <p:ext uri="{BB962C8B-B14F-4D97-AF65-F5344CB8AC3E}">
        <p14:creationId xmlns:p14="http://schemas.microsoft.com/office/powerpoint/2010/main" val="2618619099"/>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34311-1898-4095-9B85-E93024A8F961}"/>
              </a:ext>
            </a:extLst>
          </p:cNvPr>
          <p:cNvSpPr>
            <a:spLocks noGrp="1"/>
          </p:cNvSpPr>
          <p:nvPr>
            <p:ph type="title"/>
          </p:nvPr>
        </p:nvSpPr>
        <p:spPr/>
        <p:txBody>
          <a:bodyPr/>
          <a:lstStyle/>
          <a:p>
            <a:r>
              <a:rPr lang="en-US" dirty="0"/>
              <a:t>Requirement elicitation techniques</a:t>
            </a:r>
          </a:p>
        </p:txBody>
      </p:sp>
      <p:pic>
        <p:nvPicPr>
          <p:cNvPr id="4" name="Picture 3">
            <a:extLst>
              <a:ext uri="{FF2B5EF4-FFF2-40B4-BE49-F238E27FC236}">
                <a16:creationId xmlns:a16="http://schemas.microsoft.com/office/drawing/2014/main" id="{9CD8C39E-9E4A-4F71-9660-8F182EAB2703}"/>
              </a:ext>
            </a:extLst>
          </p:cNvPr>
          <p:cNvPicPr>
            <a:picLocks noChangeAspect="1"/>
          </p:cNvPicPr>
          <p:nvPr/>
        </p:nvPicPr>
        <p:blipFill>
          <a:blip r:embed="rId3"/>
          <a:stretch>
            <a:fillRect/>
          </a:stretch>
        </p:blipFill>
        <p:spPr>
          <a:xfrm>
            <a:off x="1872476" y="1196752"/>
            <a:ext cx="8447049" cy="4896544"/>
          </a:xfrm>
          <a:prstGeom prst="rect">
            <a:avLst/>
          </a:prstGeom>
        </p:spPr>
      </p:pic>
      <p:sp>
        <p:nvSpPr>
          <p:cNvPr id="5" name="TextBox 4">
            <a:extLst>
              <a:ext uri="{FF2B5EF4-FFF2-40B4-BE49-F238E27FC236}">
                <a16:creationId xmlns:a16="http://schemas.microsoft.com/office/drawing/2014/main" id="{45F2A861-64F8-4D3A-97DF-8E77D868E832}"/>
              </a:ext>
            </a:extLst>
          </p:cNvPr>
          <p:cNvSpPr txBox="1"/>
          <p:nvPr/>
        </p:nvSpPr>
        <p:spPr>
          <a:xfrm>
            <a:off x="2423592" y="6093296"/>
            <a:ext cx="6552728" cy="338554"/>
          </a:xfrm>
          <a:prstGeom prst="rect">
            <a:avLst/>
          </a:prstGeom>
          <a:noFill/>
        </p:spPr>
        <p:txBody>
          <a:bodyPr wrap="square" rtlCol="0">
            <a:spAutoFit/>
          </a:bodyPr>
          <a:lstStyle/>
          <a:p>
            <a:r>
              <a:rPr lang="en-US" sz="1600" b="1" dirty="0">
                <a:solidFill>
                  <a:srgbClr val="FF0000"/>
                </a:solidFill>
              </a:rPr>
              <a:t>Suggested</a:t>
            </a:r>
            <a:r>
              <a:rPr lang="en-US" sz="1600" b="1" dirty="0"/>
              <a:t> elicitation techniques by project characteristics</a:t>
            </a:r>
          </a:p>
        </p:txBody>
      </p:sp>
    </p:spTree>
    <p:extLst>
      <p:ext uri="{BB962C8B-B14F-4D97-AF65-F5344CB8AC3E}">
        <p14:creationId xmlns:p14="http://schemas.microsoft.com/office/powerpoint/2010/main" val="39831655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Topics covered</a:t>
            </a:r>
            <a:endParaRPr lang="en-US" dirty="0"/>
          </a:p>
        </p:txBody>
      </p:sp>
      <p:sp>
        <p:nvSpPr>
          <p:cNvPr id="3" name="Content Placeholder 2"/>
          <p:cNvSpPr>
            <a:spLocks noGrp="1"/>
          </p:cNvSpPr>
          <p:nvPr>
            <p:ph idx="1"/>
          </p:nvPr>
        </p:nvSpPr>
        <p:spPr/>
        <p:txBody>
          <a:bodyPr/>
          <a:lstStyle/>
          <a:p>
            <a:r>
              <a:rPr lang="en-US" dirty="0">
                <a:solidFill>
                  <a:schemeClr val="bg1">
                    <a:lumMod val="85000"/>
                  </a:schemeClr>
                </a:solidFill>
              </a:rPr>
              <a:t>Course’s project – UWC 2.0</a:t>
            </a:r>
          </a:p>
          <a:p>
            <a:r>
              <a:rPr lang="en-US" dirty="0">
                <a:solidFill>
                  <a:schemeClr val="bg1">
                    <a:lumMod val="85000"/>
                  </a:schemeClr>
                </a:solidFill>
              </a:rPr>
              <a:t>Functional and non-functional requirements</a:t>
            </a:r>
            <a:endParaRPr lang="en-GB" dirty="0">
              <a:solidFill>
                <a:schemeClr val="bg1">
                  <a:lumMod val="85000"/>
                </a:schemeClr>
              </a:solidFill>
            </a:endParaRPr>
          </a:p>
          <a:p>
            <a:r>
              <a:rPr lang="en-US" dirty="0">
                <a:solidFill>
                  <a:schemeClr val="bg1">
                    <a:lumMod val="85000"/>
                  </a:schemeClr>
                </a:solidFill>
              </a:rPr>
              <a:t>Requirements engineering processes</a:t>
            </a:r>
          </a:p>
          <a:p>
            <a:r>
              <a:rPr lang="en-US" dirty="0">
                <a:solidFill>
                  <a:schemeClr val="bg1">
                    <a:lumMod val="85000"/>
                  </a:schemeClr>
                </a:solidFill>
              </a:rPr>
              <a:t>Requirements elicitation</a:t>
            </a:r>
            <a:endParaRPr lang="en-GB" dirty="0">
              <a:solidFill>
                <a:schemeClr val="bg1">
                  <a:lumMod val="85000"/>
                </a:schemeClr>
              </a:solidFill>
            </a:endParaRPr>
          </a:p>
          <a:p>
            <a:r>
              <a:rPr lang="en-US" dirty="0"/>
              <a:t>Requirements </a:t>
            </a:r>
            <a:r>
              <a:rPr lang="en-GB" dirty="0"/>
              <a:t>specification</a:t>
            </a:r>
          </a:p>
          <a:p>
            <a:r>
              <a:rPr lang="en-US" dirty="0">
                <a:solidFill>
                  <a:schemeClr val="bg1">
                    <a:lumMod val="85000"/>
                  </a:schemeClr>
                </a:solidFill>
              </a:rPr>
              <a:t>Requirements validation</a:t>
            </a:r>
            <a:endParaRPr lang="en-GB" dirty="0">
              <a:solidFill>
                <a:schemeClr val="bg1">
                  <a:lumMod val="85000"/>
                </a:schemeClr>
              </a:solidFill>
            </a:endParaRPr>
          </a:p>
          <a:p>
            <a:r>
              <a:rPr lang="en-US" dirty="0">
                <a:solidFill>
                  <a:schemeClr val="bg1">
                    <a:lumMod val="85000"/>
                  </a:schemeClr>
                </a:solidFill>
              </a:rPr>
              <a:t>Requirements change</a:t>
            </a:r>
            <a:endParaRPr lang="en-GB" dirty="0">
              <a:solidFill>
                <a:schemeClr val="bg1">
                  <a:lumMod val="85000"/>
                </a:schemeClr>
              </a:solidFill>
            </a:endParaRPr>
          </a:p>
        </p:txBody>
      </p:sp>
      <p:sp>
        <p:nvSpPr>
          <p:cNvPr id="7" name="Footer Placeholder 6"/>
          <p:cNvSpPr>
            <a:spLocks noGrp="1"/>
          </p:cNvSpPr>
          <p:nvPr>
            <p:ph type="ftr" sz="quarter" idx="11"/>
          </p:nvPr>
        </p:nvSpPr>
        <p:spPr/>
        <p:txBody>
          <a:bodyPr/>
          <a:lstStyle/>
          <a:p>
            <a:r>
              <a:rPr lang="en-US"/>
              <a:t>Chapter 4. Requirements engineering</a:t>
            </a:r>
          </a:p>
        </p:txBody>
      </p:sp>
      <p:sp>
        <p:nvSpPr>
          <p:cNvPr id="8" name="Slide Number Placeholder 7"/>
          <p:cNvSpPr>
            <a:spLocks noGrp="1"/>
          </p:cNvSpPr>
          <p:nvPr>
            <p:ph type="sldNum" sz="quarter" idx="12"/>
          </p:nvPr>
        </p:nvSpPr>
        <p:spPr/>
        <p:txBody>
          <a:bodyPr/>
          <a:lstStyle/>
          <a:p>
            <a:fld id="{825F70CE-84E9-D04C-9B15-10C693AA0F2A}" type="slidenum">
              <a:rPr lang="en-US" smtClean="0"/>
              <a:pPr/>
              <a:t>37</a:t>
            </a:fld>
            <a:endParaRPr lang="en-US"/>
          </a:p>
        </p:txBody>
      </p:sp>
      <p:sp>
        <p:nvSpPr>
          <p:cNvPr id="9" name="Date Placeholder 8"/>
          <p:cNvSpPr>
            <a:spLocks noGrp="1"/>
          </p:cNvSpPr>
          <p:nvPr>
            <p:ph type="dt" sz="half" idx="4294967295"/>
          </p:nvPr>
        </p:nvSpPr>
        <p:spPr>
          <a:xfrm>
            <a:off x="0" y="6470650"/>
            <a:ext cx="2154238" cy="274638"/>
          </a:xfrm>
        </p:spPr>
        <p:txBody>
          <a:bodyPr/>
          <a:lstStyle/>
          <a:p>
            <a:r>
              <a:rPr lang="en-US"/>
              <a:t>Sep 2019</a:t>
            </a:r>
          </a:p>
        </p:txBody>
      </p:sp>
    </p:spTree>
    <p:extLst>
      <p:ext uri="{BB962C8B-B14F-4D97-AF65-F5344CB8AC3E}">
        <p14:creationId xmlns:p14="http://schemas.microsoft.com/office/powerpoint/2010/main" val="24341194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err="1"/>
              <a:t>exercise</a:t>
            </a:r>
            <a:r>
              <a:rPr lang="nb-NO" dirty="0"/>
              <a:t>: 15 mins (+ 10 mins break)</a:t>
            </a:r>
          </a:p>
        </p:txBody>
      </p:sp>
      <p:sp>
        <p:nvSpPr>
          <p:cNvPr id="3" name="Content Placeholder 2"/>
          <p:cNvSpPr>
            <a:spLocks noGrp="1"/>
          </p:cNvSpPr>
          <p:nvPr>
            <p:ph idx="1"/>
          </p:nvPr>
        </p:nvSpPr>
        <p:spPr/>
        <p:txBody>
          <a:bodyPr>
            <a:normAutofit fontScale="92500" lnSpcReduction="20000"/>
          </a:bodyPr>
          <a:lstStyle/>
          <a:p>
            <a:r>
              <a:rPr lang="en-US" dirty="0"/>
              <a:t>Watch the clip: https://www.youtube.com/watch?v=J9p47AO0Xco </a:t>
            </a:r>
          </a:p>
          <a:p>
            <a:r>
              <a:rPr lang="en-US" dirty="0"/>
              <a:t>Imagine that each employee will install a new Messenger App as a part of the UWC 2.0 system.</a:t>
            </a:r>
          </a:p>
          <a:p>
            <a:pPr marL="400050" lvl="1" indent="0">
              <a:buNone/>
            </a:pPr>
            <a:endParaRPr lang="nb-NO" dirty="0"/>
          </a:p>
          <a:p>
            <a:pPr marL="400050" lvl="1" indent="0">
              <a:buNone/>
            </a:pPr>
            <a:r>
              <a:rPr lang="nb-NO" dirty="0" err="1"/>
              <a:t>Task</a:t>
            </a:r>
            <a:r>
              <a:rPr lang="nb-NO" dirty="0"/>
              <a:t>:</a:t>
            </a:r>
          </a:p>
          <a:p>
            <a:pPr lvl="1"/>
            <a:r>
              <a:rPr lang="nb-NO" dirty="0" err="1"/>
              <a:t>Identify</a:t>
            </a:r>
            <a:r>
              <a:rPr lang="nb-NO" dirty="0"/>
              <a:t> </a:t>
            </a:r>
            <a:r>
              <a:rPr lang="nb-NO" dirty="0" err="1"/>
              <a:t>the</a:t>
            </a:r>
            <a:r>
              <a:rPr lang="nb-NO" dirty="0"/>
              <a:t> stakeholders of </a:t>
            </a:r>
            <a:r>
              <a:rPr lang="nb-NO" dirty="0" err="1"/>
              <a:t>the</a:t>
            </a:r>
            <a:r>
              <a:rPr lang="nb-NO" dirty="0"/>
              <a:t> app</a:t>
            </a:r>
          </a:p>
          <a:p>
            <a:pPr lvl="1"/>
            <a:r>
              <a:rPr lang="nb-NO" dirty="0" err="1"/>
              <a:t>Specify</a:t>
            </a:r>
            <a:r>
              <a:rPr lang="nb-NO" dirty="0"/>
              <a:t> 03 </a:t>
            </a:r>
            <a:r>
              <a:rPr lang="nb-NO" dirty="0" err="1"/>
              <a:t>functional</a:t>
            </a:r>
            <a:r>
              <a:rPr lang="nb-NO" dirty="0"/>
              <a:t> </a:t>
            </a:r>
            <a:r>
              <a:rPr lang="nb-NO" dirty="0" err="1"/>
              <a:t>requirements</a:t>
            </a:r>
            <a:r>
              <a:rPr lang="nb-NO" dirty="0"/>
              <a:t>, at </a:t>
            </a:r>
            <a:r>
              <a:rPr lang="nb-NO" dirty="0" err="1"/>
              <a:t>least</a:t>
            </a:r>
            <a:r>
              <a:rPr lang="nb-NO" dirty="0"/>
              <a:t> </a:t>
            </a:r>
            <a:r>
              <a:rPr lang="nb-NO" dirty="0" err="1"/>
              <a:t>one</a:t>
            </a:r>
            <a:r>
              <a:rPr lang="nb-NO" dirty="0"/>
              <a:t> </a:t>
            </a:r>
            <a:r>
              <a:rPr lang="nb-NO" dirty="0" err="1"/>
              <a:t>functional</a:t>
            </a:r>
            <a:r>
              <a:rPr lang="nb-NO" dirty="0"/>
              <a:t> </a:t>
            </a:r>
            <a:r>
              <a:rPr lang="nb-NO" dirty="0" err="1"/>
              <a:t>requirement</a:t>
            </a:r>
            <a:r>
              <a:rPr lang="nb-NO" dirty="0"/>
              <a:t> </a:t>
            </a:r>
            <a:r>
              <a:rPr lang="nb-NO" dirty="0" err="1"/>
              <a:t>extracted</a:t>
            </a:r>
            <a:r>
              <a:rPr lang="nb-NO" dirty="0"/>
              <a:t> from </a:t>
            </a:r>
            <a:r>
              <a:rPr lang="nb-NO" dirty="0" err="1"/>
              <a:t>the</a:t>
            </a:r>
            <a:r>
              <a:rPr lang="nb-NO" dirty="0"/>
              <a:t> </a:t>
            </a:r>
            <a:r>
              <a:rPr lang="nb-NO" dirty="0" err="1"/>
              <a:t>clip</a:t>
            </a:r>
            <a:r>
              <a:rPr lang="nb-NO" dirty="0"/>
              <a:t>. Write </a:t>
            </a:r>
            <a:r>
              <a:rPr lang="nb-NO" dirty="0" err="1"/>
              <a:t>them</a:t>
            </a:r>
            <a:r>
              <a:rPr lang="nb-NO" dirty="0"/>
              <a:t> in a </a:t>
            </a:r>
            <a:r>
              <a:rPr lang="nb-NO" dirty="0" err="1"/>
              <a:t>natural</a:t>
            </a:r>
            <a:r>
              <a:rPr lang="nb-NO" dirty="0"/>
              <a:t> </a:t>
            </a:r>
            <a:r>
              <a:rPr lang="nb-NO" dirty="0" err="1"/>
              <a:t>language</a:t>
            </a:r>
            <a:r>
              <a:rPr lang="nb-NO" dirty="0"/>
              <a:t> </a:t>
            </a:r>
            <a:r>
              <a:rPr lang="nb-NO" dirty="0" err="1"/>
              <a:t>approach</a:t>
            </a:r>
            <a:endParaRPr lang="nb-NO" dirty="0"/>
          </a:p>
          <a:p>
            <a:pPr lvl="1"/>
            <a:r>
              <a:rPr lang="nb-NO" dirty="0" err="1"/>
              <a:t>Specify</a:t>
            </a:r>
            <a:r>
              <a:rPr lang="nb-NO" dirty="0"/>
              <a:t> 02 non-</a:t>
            </a:r>
            <a:r>
              <a:rPr lang="nb-NO" dirty="0" err="1"/>
              <a:t>functional</a:t>
            </a:r>
            <a:r>
              <a:rPr lang="nb-NO" dirty="0"/>
              <a:t> </a:t>
            </a:r>
            <a:r>
              <a:rPr lang="nb-NO" dirty="0" err="1"/>
              <a:t>requirements</a:t>
            </a:r>
            <a:r>
              <a:rPr lang="nb-NO" dirty="0"/>
              <a:t> </a:t>
            </a:r>
            <a:r>
              <a:rPr lang="nb-NO" dirty="0" err="1"/>
              <a:t>you</a:t>
            </a:r>
            <a:r>
              <a:rPr lang="nb-NO" dirty="0"/>
              <a:t> </a:t>
            </a:r>
            <a:r>
              <a:rPr lang="nb-NO" dirty="0" err="1"/>
              <a:t>can</a:t>
            </a:r>
            <a:r>
              <a:rPr lang="nb-NO" dirty="0"/>
              <a:t> </a:t>
            </a:r>
            <a:r>
              <a:rPr lang="nb-NO" dirty="0" err="1"/>
              <a:t>think</a:t>
            </a:r>
            <a:r>
              <a:rPr lang="nb-NO" dirty="0"/>
              <a:t> of! Make sure </a:t>
            </a:r>
            <a:r>
              <a:rPr lang="nb-NO" dirty="0" err="1"/>
              <a:t>they</a:t>
            </a:r>
            <a:r>
              <a:rPr lang="nb-NO" dirty="0"/>
              <a:t> </a:t>
            </a:r>
            <a:r>
              <a:rPr lang="nb-NO" dirty="0" err="1"/>
              <a:t>are</a:t>
            </a:r>
            <a:r>
              <a:rPr lang="nb-NO" dirty="0"/>
              <a:t> </a:t>
            </a:r>
            <a:r>
              <a:rPr lang="nb-NO" dirty="0" err="1"/>
              <a:t>testable</a:t>
            </a:r>
            <a:r>
              <a:rPr lang="nb-NO" dirty="0"/>
              <a:t>!</a:t>
            </a:r>
          </a:p>
          <a:p>
            <a:pPr lvl="1"/>
            <a:r>
              <a:rPr lang="nb-NO" dirty="0" err="1"/>
              <a:t>Document</a:t>
            </a:r>
            <a:r>
              <a:rPr lang="nb-NO" dirty="0"/>
              <a:t> </a:t>
            </a:r>
            <a:r>
              <a:rPr lang="nb-NO" dirty="0" err="1"/>
              <a:t>your</a:t>
            </a:r>
            <a:r>
              <a:rPr lang="nb-NO" dirty="0"/>
              <a:t> </a:t>
            </a:r>
            <a:r>
              <a:rPr lang="nb-NO" dirty="0" err="1"/>
              <a:t>answers</a:t>
            </a:r>
            <a:r>
              <a:rPr lang="nb-NO" dirty="0"/>
              <a:t>:</a:t>
            </a:r>
          </a:p>
          <a:p>
            <a:pPr marL="400050" lvl="1" indent="0">
              <a:buNone/>
            </a:pPr>
            <a:r>
              <a:rPr lang="en-US" dirty="0">
                <a:hlinkClick r:id="rId3"/>
              </a:rPr>
              <a:t>https://docs.google.com/spreadsheets/d/1JAkNwICIopl4gjk_0cP9fJq-54TS1zc004gb3Q5mahI/edit?usp=sharing</a:t>
            </a:r>
            <a:r>
              <a:rPr lang="en-US" dirty="0"/>
              <a:t> </a:t>
            </a:r>
          </a:p>
        </p:txBody>
      </p:sp>
      <p:sp>
        <p:nvSpPr>
          <p:cNvPr id="4" name="Footer Placeholder 3"/>
          <p:cNvSpPr>
            <a:spLocks noGrp="1"/>
          </p:cNvSpPr>
          <p:nvPr>
            <p:ph type="ftr" sz="quarter" idx="11"/>
          </p:nvPr>
        </p:nvSpPr>
        <p:spPr/>
        <p:txBody>
          <a:bodyPr/>
          <a:lstStyle/>
          <a:p>
            <a:pPr>
              <a:defRPr/>
            </a:pPr>
            <a:r>
              <a:rPr lang="en-US"/>
              <a:t>Chapter 4. Requirements engineering</a:t>
            </a:r>
          </a:p>
        </p:txBody>
      </p:sp>
      <p:sp>
        <p:nvSpPr>
          <p:cNvPr id="5" name="Slide Number Placeholder 4"/>
          <p:cNvSpPr>
            <a:spLocks noGrp="1"/>
          </p:cNvSpPr>
          <p:nvPr>
            <p:ph type="sldNum" sz="quarter" idx="12"/>
          </p:nvPr>
        </p:nvSpPr>
        <p:spPr/>
        <p:txBody>
          <a:bodyPr/>
          <a:lstStyle/>
          <a:p>
            <a:pPr>
              <a:defRPr/>
            </a:pPr>
            <a:fld id="{825F70CE-84E9-D04C-9B15-10C693AA0F2A}" type="slidenum">
              <a:rPr lang="en-US" smtClean="0"/>
              <a:pPr>
                <a:defRPr/>
              </a:pPr>
              <a:t>38</a:t>
            </a:fld>
            <a:endParaRPr lang="en-US"/>
          </a:p>
        </p:txBody>
      </p:sp>
    </p:spTree>
    <p:extLst>
      <p:ext uri="{BB962C8B-B14F-4D97-AF65-F5344CB8AC3E}">
        <p14:creationId xmlns:p14="http://schemas.microsoft.com/office/powerpoint/2010/main" val="28258749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ctrTitle"/>
          </p:nvPr>
        </p:nvSpPr>
        <p:spPr/>
        <p:txBody>
          <a:bodyPr/>
          <a:lstStyle/>
          <a:p>
            <a:r>
              <a:rPr lang="en-US" dirty="0"/>
              <a:t>Chapter 4 – Requirements Engineering</a:t>
            </a:r>
          </a:p>
        </p:txBody>
      </p:sp>
      <p:sp>
        <p:nvSpPr>
          <p:cNvPr id="6" name="Subtitle 5"/>
          <p:cNvSpPr>
            <a:spLocks noGrp="1"/>
          </p:cNvSpPr>
          <p:nvPr>
            <p:ph type="subTitle" idx="1"/>
          </p:nvPr>
        </p:nvSpPr>
        <p:spPr/>
        <p:txBody>
          <a:bodyPr/>
          <a:lstStyle/>
          <a:p>
            <a:r>
              <a:rPr lang="nb-NO"/>
              <a:t>Anh Nguyen-Duc</a:t>
            </a:r>
          </a:p>
          <a:p>
            <a:r>
              <a:rPr lang="nb-NO"/>
              <a:t>Tho Quan Thanh</a:t>
            </a:r>
            <a:endParaRPr lang="nb-NO" dirty="0"/>
          </a:p>
        </p:txBody>
      </p:sp>
    </p:spTree>
    <p:extLst>
      <p:ext uri="{BB962C8B-B14F-4D97-AF65-F5344CB8AC3E}">
        <p14:creationId xmlns:p14="http://schemas.microsoft.com/office/powerpoint/2010/main" val="1847845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Requirements</a:t>
            </a:r>
            <a:endParaRPr lang="en-US" dirty="0"/>
          </a:p>
        </p:txBody>
      </p:sp>
      <p:sp>
        <p:nvSpPr>
          <p:cNvPr id="15" name="Text Placeholder 14"/>
          <p:cNvSpPr>
            <a:spLocks noGrp="1"/>
          </p:cNvSpPr>
          <p:nvPr>
            <p:ph type="body" idx="1"/>
          </p:nvPr>
        </p:nvSpPr>
        <p:spPr/>
        <p:txBody>
          <a:bodyPr/>
          <a:lstStyle/>
          <a:p>
            <a:endParaRPr lang="nb-NO"/>
          </a:p>
        </p:txBody>
      </p:sp>
      <p:sp>
        <p:nvSpPr>
          <p:cNvPr id="5" name="Footer Placeholder 4"/>
          <p:cNvSpPr>
            <a:spLocks noGrp="1"/>
          </p:cNvSpPr>
          <p:nvPr>
            <p:ph type="ftr" sz="quarter" idx="11"/>
          </p:nvPr>
        </p:nvSpPr>
        <p:spPr/>
        <p:txBody>
          <a:bodyPr/>
          <a:lstStyle/>
          <a:p>
            <a:r>
              <a:rPr lang="en-US"/>
              <a:t>Chapter 4. Requirements engineering</a:t>
            </a:r>
          </a:p>
        </p:txBody>
      </p:sp>
      <p:sp>
        <p:nvSpPr>
          <p:cNvPr id="6" name="Slide Number Placeholder 5"/>
          <p:cNvSpPr>
            <a:spLocks noGrp="1"/>
          </p:cNvSpPr>
          <p:nvPr>
            <p:ph type="sldNum" sz="quarter" idx="12"/>
          </p:nvPr>
        </p:nvSpPr>
        <p:spPr/>
        <p:txBody>
          <a:bodyPr/>
          <a:lstStyle/>
          <a:p>
            <a:fld id="{87BA459C-C1F9-AB4D-8E61-68C53B56A064}" type="slidenum">
              <a:rPr lang="en-US" smtClean="0"/>
              <a:pPr/>
              <a:t>4</a:t>
            </a:fld>
            <a:endParaRPr lang="en-US"/>
          </a:p>
        </p:txBody>
      </p:sp>
      <p:sp>
        <p:nvSpPr>
          <p:cNvPr id="4" name="Date Placeholder 3"/>
          <p:cNvSpPr>
            <a:spLocks noGrp="1"/>
          </p:cNvSpPr>
          <p:nvPr>
            <p:ph type="dt" sz="half" idx="4294967295"/>
          </p:nvPr>
        </p:nvSpPr>
        <p:spPr>
          <a:xfrm>
            <a:off x="0" y="6470650"/>
            <a:ext cx="2154238" cy="274638"/>
          </a:xfrm>
        </p:spPr>
        <p:txBody>
          <a:bodyPr/>
          <a:lstStyle/>
          <a:p>
            <a:r>
              <a:rPr lang="en-US"/>
              <a:t>Sep 2019</a:t>
            </a:r>
          </a:p>
        </p:txBody>
      </p:sp>
    </p:spTree>
    <p:extLst>
      <p:ext uri="{BB962C8B-B14F-4D97-AF65-F5344CB8AC3E}">
        <p14:creationId xmlns:p14="http://schemas.microsoft.com/office/powerpoint/2010/main" val="10507274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Topics covered</a:t>
            </a:r>
            <a:endParaRPr lang="en-US" dirty="0"/>
          </a:p>
        </p:txBody>
      </p:sp>
      <p:sp>
        <p:nvSpPr>
          <p:cNvPr id="3" name="Content Placeholder 2"/>
          <p:cNvSpPr>
            <a:spLocks noGrp="1"/>
          </p:cNvSpPr>
          <p:nvPr>
            <p:ph idx="1"/>
          </p:nvPr>
        </p:nvSpPr>
        <p:spPr/>
        <p:txBody>
          <a:bodyPr>
            <a:normAutofit fontScale="92500" lnSpcReduction="20000"/>
          </a:bodyPr>
          <a:lstStyle/>
          <a:p>
            <a:r>
              <a:rPr lang="en-US" dirty="0">
                <a:solidFill>
                  <a:schemeClr val="bg1">
                    <a:lumMod val="85000"/>
                  </a:schemeClr>
                </a:solidFill>
              </a:rPr>
              <a:t>Course’s project – UWC 2.0</a:t>
            </a:r>
          </a:p>
          <a:p>
            <a:r>
              <a:rPr lang="en-US" dirty="0">
                <a:solidFill>
                  <a:schemeClr val="bg1">
                    <a:lumMod val="85000"/>
                  </a:schemeClr>
                </a:solidFill>
              </a:rPr>
              <a:t>Functional and non-functional requirements</a:t>
            </a:r>
            <a:endParaRPr lang="en-GB" dirty="0">
              <a:solidFill>
                <a:schemeClr val="bg1">
                  <a:lumMod val="85000"/>
                </a:schemeClr>
              </a:solidFill>
            </a:endParaRPr>
          </a:p>
          <a:p>
            <a:r>
              <a:rPr lang="en-US" dirty="0">
                <a:solidFill>
                  <a:schemeClr val="bg1">
                    <a:lumMod val="85000"/>
                  </a:schemeClr>
                </a:solidFill>
              </a:rPr>
              <a:t>Requirements engineering processes</a:t>
            </a:r>
          </a:p>
          <a:p>
            <a:r>
              <a:rPr lang="en-US" dirty="0">
                <a:solidFill>
                  <a:schemeClr val="bg1">
                    <a:lumMod val="85000"/>
                  </a:schemeClr>
                </a:solidFill>
              </a:rPr>
              <a:t>Requirements elicitation</a:t>
            </a:r>
          </a:p>
          <a:p>
            <a:r>
              <a:rPr lang="en-GB" dirty="0"/>
              <a:t>Quality of requirements</a:t>
            </a:r>
          </a:p>
          <a:p>
            <a:r>
              <a:rPr lang="en-US" dirty="0">
                <a:solidFill>
                  <a:schemeClr val="bg1">
                    <a:lumMod val="85000"/>
                  </a:schemeClr>
                </a:solidFill>
              </a:rPr>
              <a:t>Requirements </a:t>
            </a:r>
            <a:r>
              <a:rPr lang="en-GB" dirty="0">
                <a:solidFill>
                  <a:schemeClr val="bg1">
                    <a:lumMod val="85000"/>
                  </a:schemeClr>
                </a:solidFill>
              </a:rPr>
              <a:t>specification</a:t>
            </a:r>
          </a:p>
          <a:p>
            <a:r>
              <a:rPr lang="en-GB" dirty="0">
                <a:solidFill>
                  <a:schemeClr val="bg1">
                    <a:lumMod val="85000"/>
                  </a:schemeClr>
                </a:solidFill>
              </a:rPr>
              <a:t>Requirement in Agile</a:t>
            </a:r>
          </a:p>
          <a:p>
            <a:r>
              <a:rPr lang="en-US" dirty="0">
                <a:solidFill>
                  <a:schemeClr val="bg1">
                    <a:lumMod val="85000"/>
                  </a:schemeClr>
                </a:solidFill>
              </a:rPr>
              <a:t>Requirements validation</a:t>
            </a:r>
            <a:endParaRPr lang="en-GB" dirty="0">
              <a:solidFill>
                <a:schemeClr val="bg1">
                  <a:lumMod val="85000"/>
                </a:schemeClr>
              </a:solidFill>
            </a:endParaRPr>
          </a:p>
          <a:p>
            <a:r>
              <a:rPr lang="en-US" dirty="0">
                <a:solidFill>
                  <a:schemeClr val="bg1">
                    <a:lumMod val="85000"/>
                  </a:schemeClr>
                </a:solidFill>
              </a:rPr>
              <a:t>Requirements change</a:t>
            </a:r>
            <a:endParaRPr lang="en-GB" dirty="0">
              <a:solidFill>
                <a:schemeClr val="bg1">
                  <a:lumMod val="85000"/>
                </a:schemeClr>
              </a:solidFill>
            </a:endParaRPr>
          </a:p>
        </p:txBody>
      </p:sp>
      <p:sp>
        <p:nvSpPr>
          <p:cNvPr id="7" name="Footer Placeholder 6"/>
          <p:cNvSpPr>
            <a:spLocks noGrp="1"/>
          </p:cNvSpPr>
          <p:nvPr>
            <p:ph type="ftr" sz="quarter" idx="11"/>
          </p:nvPr>
        </p:nvSpPr>
        <p:spPr/>
        <p:txBody>
          <a:bodyPr/>
          <a:lstStyle/>
          <a:p>
            <a:r>
              <a:rPr lang="en-US"/>
              <a:t>Chapter 4. Requirements engineering</a:t>
            </a:r>
          </a:p>
        </p:txBody>
      </p:sp>
      <p:sp>
        <p:nvSpPr>
          <p:cNvPr id="8" name="Slide Number Placeholder 7"/>
          <p:cNvSpPr>
            <a:spLocks noGrp="1"/>
          </p:cNvSpPr>
          <p:nvPr>
            <p:ph type="sldNum" sz="quarter" idx="12"/>
          </p:nvPr>
        </p:nvSpPr>
        <p:spPr/>
        <p:txBody>
          <a:bodyPr/>
          <a:lstStyle/>
          <a:p>
            <a:fld id="{825F70CE-84E9-D04C-9B15-10C693AA0F2A}" type="slidenum">
              <a:rPr lang="en-US" smtClean="0"/>
              <a:pPr/>
              <a:t>40</a:t>
            </a:fld>
            <a:endParaRPr lang="en-US"/>
          </a:p>
        </p:txBody>
      </p:sp>
      <p:sp>
        <p:nvSpPr>
          <p:cNvPr id="9" name="Date Placeholder 8"/>
          <p:cNvSpPr>
            <a:spLocks noGrp="1"/>
          </p:cNvSpPr>
          <p:nvPr>
            <p:ph type="dt" sz="half" idx="4294967295"/>
          </p:nvPr>
        </p:nvSpPr>
        <p:spPr>
          <a:xfrm>
            <a:off x="0" y="6470650"/>
            <a:ext cx="2154238" cy="274638"/>
          </a:xfrm>
        </p:spPr>
        <p:txBody>
          <a:bodyPr/>
          <a:lstStyle/>
          <a:p>
            <a:r>
              <a:rPr lang="en-US"/>
              <a:t>Sep 2019</a:t>
            </a:r>
          </a:p>
        </p:txBody>
      </p:sp>
    </p:spTree>
    <p:extLst>
      <p:ext uri="{BB962C8B-B14F-4D97-AF65-F5344CB8AC3E}">
        <p14:creationId xmlns:p14="http://schemas.microsoft.com/office/powerpoint/2010/main" val="40735545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nb-NO" altLang="en-US">
                <a:latin typeface="Arial" panose="020B0604020202020204" pitchFamily="34" charset="0"/>
                <a:cs typeface="Arial" panose="020B0604020202020204" pitchFamily="34" charset="0"/>
              </a:rPr>
              <a:t>Example of nightmare requirements</a:t>
            </a:r>
            <a:endParaRPr lang="en-US" altLang="en-US">
              <a:latin typeface="Arial" panose="020B0604020202020204" pitchFamily="34" charset="0"/>
              <a:cs typeface="Arial" panose="020B0604020202020204" pitchFamily="34" charset="0"/>
            </a:endParaRPr>
          </a:p>
        </p:txBody>
      </p:sp>
      <p:sp>
        <p:nvSpPr>
          <p:cNvPr id="10243" name="Content Placeholder 2"/>
          <p:cNvSpPr>
            <a:spLocks noGrp="1"/>
          </p:cNvSpPr>
          <p:nvPr>
            <p:ph idx="1"/>
          </p:nvPr>
        </p:nvSpPr>
        <p:spPr>
          <a:xfrm>
            <a:off x="1981200" y="1600200"/>
            <a:ext cx="8229600" cy="3557588"/>
          </a:xfrm>
        </p:spPr>
        <p:txBody>
          <a:bodyPr>
            <a:normAutofit fontScale="85000" lnSpcReduction="10000"/>
          </a:bodyPr>
          <a:lstStyle/>
          <a:p>
            <a:r>
              <a:rPr lang="en-US" altLang="en-US" dirty="0">
                <a:latin typeface="Arial" panose="020B0604020202020204" pitchFamily="34" charset="0"/>
                <a:cs typeface="Arial" panose="020B0604020202020204" pitchFamily="34" charset="0"/>
              </a:rPr>
              <a:t>The system shall perform at the maximum rating at all times except that in emergencies it shall be capable of providing up to 125% rating unless the emergency condition continues for more than 15 minutes in which case the rating shall be reduced to 105% but in the event that only 95% can be achieved then the system shall activate a reduced rating exception and shall maintain the rating within 10% of the stated values for a minimum of 30 minutes. </a:t>
            </a:r>
          </a:p>
        </p:txBody>
      </p:sp>
      <p:sp>
        <p:nvSpPr>
          <p:cNvPr id="2" name="Rectangle 1"/>
          <p:cNvSpPr>
            <a:spLocks noChangeArrowheads="1"/>
          </p:cNvSpPr>
          <p:nvPr/>
        </p:nvSpPr>
        <p:spPr bwMode="auto">
          <a:xfrm>
            <a:off x="2566989" y="5300664"/>
            <a:ext cx="6624637" cy="922337"/>
          </a:xfrm>
          <a:prstGeom prst="rect">
            <a:avLst/>
          </a:prstGeom>
          <a:solidFill>
            <a:srgbClr val="FF0000">
              <a:alpha val="3019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nb-NO" altLang="en-US" sz="1800" dirty="0"/>
              <a:t>More </a:t>
            </a:r>
            <a:r>
              <a:rPr lang="nb-NO" altLang="en-US" sz="1800" dirty="0" err="1"/>
              <a:t>than</a:t>
            </a:r>
            <a:r>
              <a:rPr lang="nb-NO" altLang="en-US" sz="1800" dirty="0"/>
              <a:t> </a:t>
            </a:r>
            <a:r>
              <a:rPr lang="nb-NO" altLang="en-US" sz="1800" dirty="0" err="1"/>
              <a:t>one</a:t>
            </a:r>
            <a:r>
              <a:rPr lang="nb-NO" altLang="en-US" sz="1800" dirty="0"/>
              <a:t> </a:t>
            </a:r>
            <a:r>
              <a:rPr lang="nb-NO" altLang="en-US" sz="1800" dirty="0" err="1"/>
              <a:t>requirement</a:t>
            </a:r>
            <a:r>
              <a:rPr lang="nb-NO" altLang="en-US" sz="1800" dirty="0"/>
              <a:t> in a </a:t>
            </a:r>
            <a:r>
              <a:rPr lang="nb-NO" altLang="en-US" sz="1800" dirty="0" err="1"/>
              <a:t>paragraph</a:t>
            </a:r>
            <a:endParaRPr lang="nb-NO" altLang="en-US" sz="1800" dirty="0"/>
          </a:p>
          <a:p>
            <a:pPr>
              <a:spcBef>
                <a:spcPct val="0"/>
              </a:spcBef>
              <a:buFontTx/>
              <a:buNone/>
            </a:pPr>
            <a:r>
              <a:rPr lang="nb-NO" altLang="en-US" sz="1800" dirty="0" err="1"/>
              <a:t>Rambling</a:t>
            </a:r>
            <a:r>
              <a:rPr lang="nb-NO" altLang="en-US" sz="1800" dirty="0"/>
              <a:t>: like a </a:t>
            </a:r>
            <a:r>
              <a:rPr lang="nb-NO" altLang="en-US" sz="1800" dirty="0" err="1"/>
              <a:t>novel</a:t>
            </a:r>
            <a:endParaRPr lang="nb-NO" altLang="en-US" sz="1800" dirty="0"/>
          </a:p>
          <a:p>
            <a:pPr>
              <a:spcBef>
                <a:spcPct val="0"/>
              </a:spcBef>
              <a:buFontTx/>
              <a:buNone/>
            </a:pPr>
            <a:r>
              <a:rPr lang="nb-NO" altLang="en-US" sz="1800" dirty="0" err="1"/>
              <a:t>Vague</a:t>
            </a:r>
            <a:r>
              <a:rPr lang="nb-NO" altLang="en-US" sz="1800" dirty="0"/>
              <a:t> terms: </a:t>
            </a:r>
            <a:r>
              <a:rPr lang="en-US" altLang="en-US" sz="1800" dirty="0"/>
              <a:t>emergencies</a:t>
            </a:r>
            <a:endParaRPr lang="nb-NO" altLang="en-US" sz="1800" dirty="0"/>
          </a:p>
        </p:txBody>
      </p:sp>
    </p:spTree>
    <p:extLst>
      <p:ext uri="{BB962C8B-B14F-4D97-AF65-F5344CB8AC3E}">
        <p14:creationId xmlns:p14="http://schemas.microsoft.com/office/powerpoint/2010/main" val="40795164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nb-NO" altLang="en-US">
                <a:latin typeface="Arial" panose="020B0604020202020204" pitchFamily="34" charset="0"/>
                <a:cs typeface="Arial" panose="020B0604020202020204" pitchFamily="34" charset="0"/>
              </a:rPr>
              <a:t>Another example of nightmare requirements</a:t>
            </a:r>
            <a:endParaRPr lang="en-US" altLang="en-US">
              <a:latin typeface="Arial" panose="020B0604020202020204" pitchFamily="34" charset="0"/>
              <a:cs typeface="Arial" panose="020B0604020202020204" pitchFamily="34" charset="0"/>
            </a:endParaRPr>
          </a:p>
        </p:txBody>
      </p:sp>
      <p:sp>
        <p:nvSpPr>
          <p:cNvPr id="11267" name="Content Placeholder 2"/>
          <p:cNvSpPr>
            <a:spLocks noGrp="1"/>
          </p:cNvSpPr>
          <p:nvPr>
            <p:ph idx="1"/>
          </p:nvPr>
        </p:nvSpPr>
        <p:spPr>
          <a:xfrm>
            <a:off x="1981200" y="1600201"/>
            <a:ext cx="8229600" cy="2549525"/>
          </a:xfrm>
        </p:spPr>
        <p:txBody>
          <a:bodyPr>
            <a:normAutofit fontScale="85000" lnSpcReduction="10000"/>
          </a:bodyPr>
          <a:lstStyle/>
          <a:p>
            <a:r>
              <a:rPr lang="en-US" altLang="en-US" dirty="0">
                <a:latin typeface="Arial" panose="020B0604020202020204" pitchFamily="34" charset="0"/>
                <a:cs typeface="Arial" panose="020B0604020202020204" pitchFamily="34" charset="0"/>
              </a:rPr>
              <a:t>The system shall provide general word processing facilities which shall be easy to use by untrained staff and shall run on a thin Ethernet Local Area Network wired into the overhead ducting with integrated interface cards housed in each system together with additional memory if that should be necessary.</a:t>
            </a:r>
          </a:p>
        </p:txBody>
      </p:sp>
      <p:sp>
        <p:nvSpPr>
          <p:cNvPr id="2" name="Rectangle 1"/>
          <p:cNvSpPr>
            <a:spLocks noChangeArrowheads="1"/>
          </p:cNvSpPr>
          <p:nvPr/>
        </p:nvSpPr>
        <p:spPr bwMode="auto">
          <a:xfrm>
            <a:off x="2495551" y="4646613"/>
            <a:ext cx="6048375" cy="1200150"/>
          </a:xfrm>
          <a:prstGeom prst="rect">
            <a:avLst/>
          </a:prstGeom>
          <a:solidFill>
            <a:srgbClr val="FF0000">
              <a:alpha val="3019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nb-NO" altLang="en-US" sz="1800"/>
              <a:t>More than one requirement in a paragraph</a:t>
            </a:r>
          </a:p>
          <a:p>
            <a:pPr>
              <a:spcBef>
                <a:spcPct val="0"/>
              </a:spcBef>
              <a:buFontTx/>
              <a:buNone/>
            </a:pPr>
            <a:r>
              <a:rPr lang="nb-NO" altLang="en-US" sz="1800"/>
              <a:t>Rambling: like a novel</a:t>
            </a:r>
          </a:p>
          <a:p>
            <a:pPr>
              <a:spcBef>
                <a:spcPct val="0"/>
              </a:spcBef>
              <a:buFontTx/>
              <a:buNone/>
            </a:pPr>
            <a:r>
              <a:rPr lang="nb-NO" altLang="en-US" sz="1800"/>
              <a:t>Let-out clauses: if that should be necessary</a:t>
            </a:r>
          </a:p>
          <a:p>
            <a:pPr>
              <a:spcBef>
                <a:spcPct val="0"/>
              </a:spcBef>
              <a:buFontTx/>
              <a:buNone/>
            </a:pPr>
            <a:r>
              <a:rPr lang="nb-NO" altLang="en-US" sz="1800"/>
              <a:t>Vague words: </a:t>
            </a:r>
            <a:r>
              <a:rPr lang="en-US" altLang="en-US" sz="1800"/>
              <a:t>be easy to use, additional memory </a:t>
            </a:r>
            <a:endParaRPr lang="nb-NO" altLang="en-US" sz="1800"/>
          </a:p>
        </p:txBody>
      </p:sp>
    </p:spTree>
    <p:extLst>
      <p:ext uri="{BB962C8B-B14F-4D97-AF65-F5344CB8AC3E}">
        <p14:creationId xmlns:p14="http://schemas.microsoft.com/office/powerpoint/2010/main" val="32332003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GB"/>
              <a:t>Use cases</a:t>
            </a:r>
          </a:p>
        </p:txBody>
      </p:sp>
      <p:sp>
        <p:nvSpPr>
          <p:cNvPr id="48131" name="Rectangle 3"/>
          <p:cNvSpPr>
            <a:spLocks noGrp="1" noChangeArrowheads="1"/>
          </p:cNvSpPr>
          <p:nvPr>
            <p:ph idx="1"/>
          </p:nvPr>
        </p:nvSpPr>
        <p:spPr>
          <a:xfrm>
            <a:off x="1024128" y="2780928"/>
            <a:ext cx="10786872" cy="3528433"/>
          </a:xfrm>
        </p:spPr>
        <p:txBody>
          <a:bodyPr>
            <a:normAutofit fontScale="92500"/>
          </a:bodyPr>
          <a:lstStyle/>
          <a:p>
            <a:r>
              <a:rPr lang="en-GB" dirty="0"/>
              <a:t>Use-cases are a kind of scenario</a:t>
            </a:r>
          </a:p>
          <a:p>
            <a:pPr lvl="1"/>
            <a:r>
              <a:rPr lang="en-GB" dirty="0"/>
              <a:t>identify the actors in an interaction and which describe the interaction itself</a:t>
            </a:r>
          </a:p>
          <a:p>
            <a:pPr lvl="1"/>
            <a:r>
              <a:rPr lang="en-GB" dirty="0"/>
              <a:t>Included in the UML</a:t>
            </a:r>
          </a:p>
          <a:p>
            <a:r>
              <a:rPr lang="en-GB" dirty="0"/>
              <a:t>A set of use cases should describe all possible interactions with the system.</a:t>
            </a:r>
          </a:p>
          <a:p>
            <a:r>
              <a:rPr lang="en-GB" dirty="0"/>
              <a:t>UML sequence diagrams may be used to add detail to use-cases</a:t>
            </a:r>
          </a:p>
          <a:p>
            <a:pPr lvl="1"/>
            <a:r>
              <a:rPr lang="en-GB" dirty="0"/>
              <a:t>show the sequence of event processing in the system</a:t>
            </a:r>
          </a:p>
        </p:txBody>
      </p:sp>
      <p:sp>
        <p:nvSpPr>
          <p:cNvPr id="3" name="Footer Placeholder 2"/>
          <p:cNvSpPr>
            <a:spLocks noGrp="1"/>
          </p:cNvSpPr>
          <p:nvPr>
            <p:ph type="ftr" sz="quarter" idx="11"/>
          </p:nvPr>
        </p:nvSpPr>
        <p:spPr/>
        <p:txBody>
          <a:bodyPr/>
          <a:lstStyle/>
          <a:p>
            <a:r>
              <a:rPr lang="en-US"/>
              <a:t>Chapter 4. Requirements engineering</a:t>
            </a:r>
          </a:p>
        </p:txBody>
      </p:sp>
      <p:sp>
        <p:nvSpPr>
          <p:cNvPr id="6" name="Slide Number Placeholder 5"/>
          <p:cNvSpPr>
            <a:spLocks noGrp="1"/>
          </p:cNvSpPr>
          <p:nvPr>
            <p:ph type="sldNum" sz="quarter" idx="12"/>
          </p:nvPr>
        </p:nvSpPr>
        <p:spPr/>
        <p:txBody>
          <a:bodyPr/>
          <a:lstStyle/>
          <a:p>
            <a:fld id="{825F70CE-84E9-D04C-9B15-10C693AA0F2A}" type="slidenum">
              <a:rPr lang="en-US" smtClean="0"/>
              <a:pPr/>
              <a:t>43</a:t>
            </a:fld>
            <a:endParaRPr lang="en-US"/>
          </a:p>
        </p:txBody>
      </p:sp>
      <p:graphicFrame>
        <p:nvGraphicFramePr>
          <p:cNvPr id="2" name="Table 1">
            <a:extLst>
              <a:ext uri="{FF2B5EF4-FFF2-40B4-BE49-F238E27FC236}">
                <a16:creationId xmlns:a16="http://schemas.microsoft.com/office/drawing/2014/main" id="{50871761-DF44-6C7C-67FD-112EC3D77BE3}"/>
              </a:ext>
            </a:extLst>
          </p:cNvPr>
          <p:cNvGraphicFramePr>
            <a:graphicFrameLocks noGrp="1"/>
          </p:cNvGraphicFramePr>
          <p:nvPr/>
        </p:nvGraphicFramePr>
        <p:xfrm>
          <a:off x="1073219" y="1138544"/>
          <a:ext cx="10688686" cy="1493520"/>
        </p:xfrm>
        <a:graphic>
          <a:graphicData uri="http://schemas.openxmlformats.org/drawingml/2006/table">
            <a:tbl>
              <a:tblPr/>
              <a:tblGrid>
                <a:gridCol w="2715978">
                  <a:extLst>
                    <a:ext uri="{9D8B030D-6E8A-4147-A177-3AD203B41FA5}">
                      <a16:colId xmlns:a16="http://schemas.microsoft.com/office/drawing/2014/main" val="797431916"/>
                    </a:ext>
                  </a:extLst>
                </a:gridCol>
                <a:gridCol w="7972708">
                  <a:extLst>
                    <a:ext uri="{9D8B030D-6E8A-4147-A177-3AD203B41FA5}">
                      <a16:colId xmlns:a16="http://schemas.microsoft.com/office/drawing/2014/main" val="3035138361"/>
                    </a:ext>
                  </a:extLst>
                </a:gridCol>
              </a:tblGrid>
              <a:tr h="370268">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GB" sz="2000" b="1" i="0" u="none" strike="noStrike" cap="none" normalizeH="0" baseline="0" dirty="0">
                          <a:ln>
                            <a:noFill/>
                          </a:ln>
                          <a:solidFill>
                            <a:srgbClr val="000000"/>
                          </a:solidFill>
                          <a:effectLst/>
                          <a:latin typeface="Arial"/>
                          <a:ea typeface="Times New Roman" charset="0"/>
                          <a:cs typeface="Arial"/>
                        </a:rPr>
                        <a:t>Notation</a:t>
                      </a:r>
                      <a:endParaRPr kumimoji="0" lang="en-US" sz="2000" b="1" i="0" u="none" strike="noStrike" cap="none" normalizeH="0" baseline="0" dirty="0">
                        <a:ln>
                          <a:noFill/>
                        </a:ln>
                        <a:solidFill>
                          <a:srgbClr val="FFFFFF"/>
                        </a:solidFill>
                        <a:effectLst/>
                        <a:latin typeface="Arial"/>
                        <a:ea typeface="Arial" charset="0"/>
                        <a:cs typeface="Arial"/>
                      </a:endParaRP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2000" b="1" i="0" u="none" strike="noStrike" cap="none" normalizeH="0" baseline="0" dirty="0">
                          <a:ln>
                            <a:noFill/>
                          </a:ln>
                          <a:solidFill>
                            <a:srgbClr val="000000"/>
                          </a:solidFill>
                          <a:effectLst/>
                          <a:latin typeface="Arial"/>
                          <a:ea typeface="Times New Roman" charset="0"/>
                          <a:cs typeface="Arial"/>
                        </a:rPr>
                        <a:t>Description</a:t>
                      </a: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2204318736"/>
                  </a:ext>
                </a:extLst>
              </a:tr>
              <a:tr h="458865">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a:ln>
                            <a:noFill/>
                          </a:ln>
                          <a:solidFill>
                            <a:srgbClr val="000000"/>
                          </a:solidFill>
                          <a:effectLst/>
                          <a:latin typeface="Arial"/>
                          <a:ea typeface="Times New Roman" charset="0"/>
                          <a:cs typeface="Arial"/>
                        </a:rPr>
                        <a:t>Graphical notations</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dirty="0">
                          <a:ln>
                            <a:noFill/>
                          </a:ln>
                          <a:solidFill>
                            <a:srgbClr val="000000"/>
                          </a:solidFill>
                          <a:effectLst/>
                          <a:latin typeface="Arial"/>
                          <a:ea typeface="Times New Roman" charset="0"/>
                          <a:cs typeface="Arial"/>
                        </a:rPr>
                        <a:t>Graphical models, supplemented by text annotations (best for functional requirements); UML use case and sequence diagrams are commonly used.</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3126436849"/>
                  </a:ext>
                </a:extLst>
              </a:tr>
            </a:tbl>
          </a:graphicData>
        </a:graphic>
      </p:graphicFrame>
    </p:spTree>
    <p:extLst>
      <p:ext uri="{BB962C8B-B14F-4D97-AF65-F5344CB8AC3E}">
        <p14:creationId xmlns:p14="http://schemas.microsoft.com/office/powerpoint/2010/main" val="21468482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nb-NO">
                <a:latin typeface="Arial" panose="020B0604020202020204" pitchFamily="34" charset="0"/>
                <a:cs typeface="Arial" panose="020B0604020202020204" pitchFamily="34" charset="0"/>
              </a:rPr>
              <a:t>Completeness </a:t>
            </a:r>
            <a:endParaRPr lang="en-US" altLang="en-US">
              <a:latin typeface="Arial" panose="020B0604020202020204" pitchFamily="34" charset="0"/>
              <a:cs typeface="Arial" panose="020B0604020202020204" pitchFamily="34" charset="0"/>
            </a:endParaRPr>
          </a:p>
        </p:txBody>
      </p:sp>
      <p:sp>
        <p:nvSpPr>
          <p:cNvPr id="13315" name="Content Placeholder 2"/>
          <p:cNvSpPr>
            <a:spLocks noGrp="1"/>
          </p:cNvSpPr>
          <p:nvPr>
            <p:ph idx="1"/>
          </p:nvPr>
        </p:nvSpPr>
        <p:spPr/>
        <p:txBody>
          <a:bodyPr/>
          <a:lstStyle/>
          <a:p>
            <a:r>
              <a:rPr lang="en-US" altLang="en-US" dirty="0">
                <a:latin typeface="Arial" panose="020B0604020202020204" pitchFamily="34" charset="0"/>
                <a:cs typeface="Arial" panose="020B0604020202020204" pitchFamily="34" charset="0"/>
              </a:rPr>
              <a:t>Definition of the responses of the software to </a:t>
            </a:r>
            <a:r>
              <a:rPr lang="en-US" altLang="en-US" dirty="0">
                <a:solidFill>
                  <a:srgbClr val="FF0000"/>
                </a:solidFill>
                <a:latin typeface="Arial" panose="020B0604020202020204" pitchFamily="34" charset="0"/>
                <a:cs typeface="Arial" panose="020B0604020202020204" pitchFamily="34" charset="0"/>
              </a:rPr>
              <a:t>all</a:t>
            </a:r>
            <a:r>
              <a:rPr lang="en-US" altLang="en-US" dirty="0">
                <a:latin typeface="Arial" panose="020B0604020202020204" pitchFamily="34" charset="0"/>
                <a:cs typeface="Arial" panose="020B0604020202020204" pitchFamily="34" charset="0"/>
              </a:rPr>
              <a:t> realizable classes of </a:t>
            </a:r>
            <a:r>
              <a:rPr lang="en-US" altLang="en-US" dirty="0">
                <a:solidFill>
                  <a:srgbClr val="FF0000"/>
                </a:solidFill>
                <a:latin typeface="Arial" panose="020B0604020202020204" pitchFamily="34" charset="0"/>
                <a:cs typeface="Arial" panose="020B0604020202020204" pitchFamily="34" charset="0"/>
              </a:rPr>
              <a:t>input data </a:t>
            </a:r>
            <a:r>
              <a:rPr lang="en-US" altLang="en-US" dirty="0">
                <a:latin typeface="Arial" panose="020B0604020202020204" pitchFamily="34" charset="0"/>
                <a:cs typeface="Arial" panose="020B0604020202020204" pitchFamily="34" charset="0"/>
              </a:rPr>
              <a:t>in </a:t>
            </a:r>
            <a:r>
              <a:rPr lang="en-US" altLang="en-US" dirty="0">
                <a:solidFill>
                  <a:srgbClr val="FF0000"/>
                </a:solidFill>
                <a:latin typeface="Arial" panose="020B0604020202020204" pitchFamily="34" charset="0"/>
                <a:cs typeface="Arial" panose="020B0604020202020204" pitchFamily="34" charset="0"/>
              </a:rPr>
              <a:t>all</a:t>
            </a:r>
            <a:r>
              <a:rPr lang="en-US" altLang="en-US" dirty="0">
                <a:latin typeface="Arial" panose="020B0604020202020204" pitchFamily="34" charset="0"/>
                <a:cs typeface="Arial" panose="020B0604020202020204" pitchFamily="34" charset="0"/>
              </a:rPr>
              <a:t> realizable classes of </a:t>
            </a:r>
            <a:r>
              <a:rPr lang="en-US" altLang="en-US" dirty="0">
                <a:solidFill>
                  <a:srgbClr val="FF0000"/>
                </a:solidFill>
                <a:latin typeface="Arial" panose="020B0604020202020204" pitchFamily="34" charset="0"/>
                <a:cs typeface="Arial" panose="020B0604020202020204" pitchFamily="34" charset="0"/>
              </a:rPr>
              <a:t>situations</a:t>
            </a:r>
            <a:r>
              <a:rPr lang="en-US" altLang="en-US" dirty="0">
                <a:latin typeface="Arial" panose="020B0604020202020204" pitchFamily="34" charset="0"/>
                <a:cs typeface="Arial" panose="020B0604020202020204" pitchFamily="34" charset="0"/>
              </a:rPr>
              <a:t> (IEEE Std). </a:t>
            </a:r>
          </a:p>
          <a:p>
            <a:pPr>
              <a:lnSpc>
                <a:spcPct val="90000"/>
              </a:lnSpc>
            </a:pPr>
            <a:r>
              <a:rPr lang="en-US" altLang="nb-NO" dirty="0">
                <a:latin typeface="Arial" panose="020B0604020202020204" pitchFamily="34" charset="0"/>
                <a:cs typeface="Arial" panose="020B0604020202020204" pitchFamily="34" charset="0"/>
              </a:rPr>
              <a:t>All possible situations must be covered</a:t>
            </a:r>
          </a:p>
          <a:p>
            <a:pPr>
              <a:lnSpc>
                <a:spcPct val="90000"/>
              </a:lnSpc>
              <a:buFont typeface="Arial" panose="020B0604020202020204" pitchFamily="34" charset="0"/>
              <a:buNone/>
            </a:pPr>
            <a:r>
              <a:rPr lang="en-US" altLang="nb-NO" dirty="0">
                <a:latin typeface="Arial" panose="020B0604020202020204" pitchFamily="34" charset="0"/>
                <a:cs typeface="Arial" panose="020B0604020202020204" pitchFamily="34" charset="0"/>
              </a:rPr>
              <a:t>    “If X then….”, “If Y then….” Must also consider what will happen “If neither X nor Y…”</a:t>
            </a:r>
          </a:p>
          <a:p>
            <a:endParaRPr lang="en-US"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66067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ltLang="nb-NO">
                <a:latin typeface="Arial" panose="020B0604020202020204" pitchFamily="34" charset="0"/>
                <a:cs typeface="Arial" panose="020B0604020202020204" pitchFamily="34" charset="0"/>
              </a:rPr>
              <a:t>Completeness (cont’)</a:t>
            </a:r>
            <a:endParaRPr lang="en-US" altLang="en-US">
              <a:latin typeface="Arial" panose="020B0604020202020204" pitchFamily="34" charset="0"/>
              <a:cs typeface="Arial" panose="020B0604020202020204" pitchFamily="34" charset="0"/>
            </a:endParaRPr>
          </a:p>
        </p:txBody>
      </p:sp>
      <p:sp>
        <p:nvSpPr>
          <p:cNvPr id="14339" name="Content Placeholder 2"/>
          <p:cNvSpPr>
            <a:spLocks noGrp="1"/>
          </p:cNvSpPr>
          <p:nvPr>
            <p:ph idx="1"/>
          </p:nvPr>
        </p:nvSpPr>
        <p:spPr>
          <a:xfrm>
            <a:off x="551385" y="1600201"/>
            <a:ext cx="5400599" cy="4525963"/>
          </a:xfrm>
        </p:spPr>
        <p:txBody>
          <a:bodyPr>
            <a:normAutofit lnSpcReduction="10000"/>
          </a:bodyPr>
          <a:lstStyle/>
          <a:p>
            <a:pPr>
              <a:lnSpc>
                <a:spcPct val="90000"/>
              </a:lnSpc>
            </a:pPr>
            <a:r>
              <a:rPr lang="en-US" altLang="nb-NO" dirty="0">
                <a:latin typeface="Arial" panose="020B0604020202020204" pitchFamily="34" charset="0"/>
                <a:cs typeface="Arial" panose="020B0604020202020204" pitchFamily="34" charset="0"/>
              </a:rPr>
              <a:t>Automatic door opener </a:t>
            </a:r>
          </a:p>
          <a:p>
            <a:pPr>
              <a:lnSpc>
                <a:spcPct val="90000"/>
              </a:lnSpc>
            </a:pPr>
            <a:endParaRPr lang="en-US" altLang="nb-NO" dirty="0">
              <a:latin typeface="Arial" panose="020B0604020202020204" pitchFamily="34" charset="0"/>
              <a:cs typeface="Arial" panose="020B0604020202020204" pitchFamily="34" charset="0"/>
            </a:endParaRPr>
          </a:p>
          <a:p>
            <a:pPr marL="400050" lvl="1" indent="0">
              <a:buNone/>
            </a:pPr>
            <a:r>
              <a:rPr lang="en-US" altLang="nb-NO" sz="2400" dirty="0">
                <a:latin typeface="Arial" panose="020B0604020202020204" pitchFamily="34" charset="0"/>
                <a:cs typeface="Arial" panose="020B0604020202020204" pitchFamily="34" charset="0"/>
              </a:rPr>
              <a:t>If the door is closed and a person is detected, then send signal </a:t>
            </a:r>
            <a:r>
              <a:rPr lang="en-US" altLang="nb-NO" sz="2400" dirty="0" err="1">
                <a:latin typeface="Arial" panose="020B0604020202020204" pitchFamily="34" charset="0"/>
                <a:cs typeface="Arial" panose="020B0604020202020204" pitchFamily="34" charset="0"/>
              </a:rPr>
              <a:t>Open_Door</a:t>
            </a:r>
            <a:r>
              <a:rPr lang="en-US" altLang="nb-NO" sz="2400" dirty="0">
                <a:latin typeface="Arial" panose="020B0604020202020204" pitchFamily="34" charset="0"/>
                <a:cs typeface="Arial" panose="020B0604020202020204" pitchFamily="34" charset="0"/>
              </a:rPr>
              <a:t>. </a:t>
            </a:r>
          </a:p>
          <a:p>
            <a:pPr marL="400050" lvl="1" indent="0">
              <a:buNone/>
            </a:pPr>
            <a:endParaRPr lang="en-US" altLang="nb-NO" sz="2400" dirty="0">
              <a:latin typeface="Arial" panose="020B0604020202020204" pitchFamily="34" charset="0"/>
              <a:cs typeface="Arial" panose="020B0604020202020204" pitchFamily="34" charset="0"/>
            </a:endParaRPr>
          </a:p>
          <a:p>
            <a:pPr marL="400050" lvl="1" indent="0">
              <a:buNone/>
            </a:pPr>
            <a:r>
              <a:rPr lang="en-US" altLang="nb-NO" sz="2400" dirty="0">
                <a:latin typeface="Arial" panose="020B0604020202020204" pitchFamily="34" charset="0"/>
                <a:cs typeface="Arial" panose="020B0604020202020204" pitchFamily="34" charset="0"/>
              </a:rPr>
              <a:t>If no person is detected after 10 sec., send signal </a:t>
            </a:r>
            <a:r>
              <a:rPr lang="en-US" altLang="nb-NO" sz="2400" dirty="0" err="1">
                <a:latin typeface="Arial" panose="020B0604020202020204" pitchFamily="34" charset="0"/>
                <a:cs typeface="Arial" panose="020B0604020202020204" pitchFamily="34" charset="0"/>
              </a:rPr>
              <a:t>Close_Door</a:t>
            </a:r>
            <a:r>
              <a:rPr lang="en-US" altLang="nb-NO" sz="2400" dirty="0">
                <a:latin typeface="Arial" panose="020B0604020202020204" pitchFamily="34" charset="0"/>
                <a:cs typeface="Arial" panose="020B0604020202020204" pitchFamily="34" charset="0"/>
              </a:rPr>
              <a:t>.</a:t>
            </a:r>
          </a:p>
          <a:p>
            <a:endParaRPr lang="en-US" altLang="en-US" dirty="0">
              <a:latin typeface="Arial" panose="020B0604020202020204" pitchFamily="34" charset="0"/>
              <a:cs typeface="Arial" panose="020B0604020202020204" pitchFamily="34" charset="0"/>
            </a:endParaRPr>
          </a:p>
          <a:p>
            <a:r>
              <a:rPr lang="en-US" altLang="nb-NO" dirty="0">
                <a:latin typeface="Arial" panose="020B0604020202020204" pitchFamily="34" charset="0"/>
                <a:cs typeface="Arial" panose="020B0604020202020204" pitchFamily="34" charset="0"/>
              </a:rPr>
              <a:t>What are missing?</a:t>
            </a:r>
          </a:p>
          <a:p>
            <a:endParaRPr lang="en-US" altLang="nb-NO" dirty="0">
              <a:latin typeface="Arial" panose="020B0604020202020204" pitchFamily="34" charset="0"/>
              <a:cs typeface="Arial" panose="020B0604020202020204" pitchFamily="34" charset="0"/>
            </a:endParaRPr>
          </a:p>
          <a:p>
            <a:endParaRPr lang="en-US" altLang="en-US" dirty="0">
              <a:latin typeface="Arial" panose="020B0604020202020204" pitchFamily="34" charset="0"/>
              <a:cs typeface="Arial" panose="020B0604020202020204" pitchFamily="34" charset="0"/>
            </a:endParaRPr>
          </a:p>
        </p:txBody>
      </p:sp>
      <p:pic>
        <p:nvPicPr>
          <p:cNvPr id="1434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74053" y="1600201"/>
            <a:ext cx="4419600" cy="207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03521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ltLang="en-US">
                <a:latin typeface="Arial" panose="020B0604020202020204" pitchFamily="34" charset="0"/>
                <a:cs typeface="Arial" panose="020B0604020202020204" pitchFamily="34" charset="0"/>
              </a:rPr>
              <a:t>Unambiguous </a:t>
            </a:r>
          </a:p>
        </p:txBody>
      </p:sp>
      <p:sp>
        <p:nvSpPr>
          <p:cNvPr id="16387" name="Content Placeholder 2"/>
          <p:cNvSpPr>
            <a:spLocks noGrp="1"/>
          </p:cNvSpPr>
          <p:nvPr>
            <p:ph idx="1"/>
          </p:nvPr>
        </p:nvSpPr>
        <p:spPr>
          <a:xfrm>
            <a:off x="1981200" y="1600201"/>
            <a:ext cx="8229600" cy="1323975"/>
          </a:xfrm>
        </p:spPr>
        <p:txBody>
          <a:bodyPr>
            <a:normAutofit fontScale="92500" lnSpcReduction="10000"/>
          </a:bodyPr>
          <a:lstStyle/>
          <a:p>
            <a:r>
              <a:rPr lang="en-US" altLang="en-US" dirty="0">
                <a:latin typeface="Arial" panose="020B0604020202020204" pitchFamily="34" charset="0"/>
                <a:cs typeface="Arial" panose="020B0604020202020204" pitchFamily="34" charset="0"/>
              </a:rPr>
              <a:t>A software requirement is unambiguous, if and only if, every requirement stated therein has only one interpretation (IEEE Std). </a:t>
            </a:r>
          </a:p>
        </p:txBody>
      </p:sp>
      <p:pic>
        <p:nvPicPr>
          <p:cNvPr id="16388"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32175" y="4221164"/>
            <a:ext cx="4548188" cy="174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Rectangle 4"/>
          <p:cNvSpPr>
            <a:spLocks noChangeArrowheads="1"/>
          </p:cNvSpPr>
          <p:nvPr/>
        </p:nvSpPr>
        <p:spPr bwMode="auto">
          <a:xfrm>
            <a:off x="2005013" y="2955925"/>
            <a:ext cx="785971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defTabSz="4572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742950" indent="-285750" defTabSz="4572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defTabSz="45720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r>
              <a:rPr lang="en-US" altLang="en-US" dirty="0"/>
              <a:t>Ambiguity: Requirement with terms or statements that can be interpreted in different ways. </a:t>
            </a:r>
          </a:p>
        </p:txBody>
      </p:sp>
    </p:spTree>
    <p:extLst>
      <p:ext uri="{BB962C8B-B14F-4D97-AF65-F5344CB8AC3E}">
        <p14:creationId xmlns:p14="http://schemas.microsoft.com/office/powerpoint/2010/main" val="24322743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ltLang="en-US">
                <a:latin typeface="Arial" panose="020B0604020202020204" pitchFamily="34" charset="0"/>
                <a:cs typeface="Arial" panose="020B0604020202020204" pitchFamily="34" charset="0"/>
              </a:rPr>
              <a:t>Unambiguous (cont’)</a:t>
            </a:r>
          </a:p>
        </p:txBody>
      </p:sp>
      <p:sp>
        <p:nvSpPr>
          <p:cNvPr id="3" name="Content Placeholder 2"/>
          <p:cNvSpPr>
            <a:spLocks noGrp="1"/>
          </p:cNvSpPr>
          <p:nvPr>
            <p:ph idx="1"/>
          </p:nvPr>
        </p:nvSpPr>
        <p:spPr>
          <a:xfrm>
            <a:off x="1981200" y="1600201"/>
            <a:ext cx="8229600" cy="2333625"/>
          </a:xfrm>
        </p:spPr>
        <p:txBody>
          <a:bodyPr/>
          <a:lstStyle/>
          <a:p>
            <a:pPr>
              <a:defRPr/>
            </a:pPr>
            <a:r>
              <a:rPr lang="en-US" dirty="0"/>
              <a:t>Requirement of autonomous cruise control (ACC) system is: </a:t>
            </a:r>
          </a:p>
          <a:p>
            <a:pPr marL="0" indent="0">
              <a:buNone/>
              <a:defRPr/>
            </a:pPr>
            <a:endParaRPr lang="en-US" dirty="0"/>
          </a:p>
          <a:p>
            <a:pPr marL="400050" lvl="1" indent="0">
              <a:buNone/>
              <a:defRPr/>
            </a:pPr>
            <a:r>
              <a:rPr lang="en-US" sz="2400" i="1" dirty="0"/>
              <a:t>The maximum speed of a vehicle in a busy road shall be 10 mph.</a:t>
            </a:r>
          </a:p>
          <a:p>
            <a:pPr>
              <a:defRPr/>
            </a:pPr>
            <a:endParaRPr lang="en-US" dirty="0"/>
          </a:p>
        </p:txBody>
      </p:sp>
      <p:sp>
        <p:nvSpPr>
          <p:cNvPr id="2" name="Rectangle 1"/>
          <p:cNvSpPr>
            <a:spLocks noChangeArrowheads="1"/>
          </p:cNvSpPr>
          <p:nvPr/>
        </p:nvSpPr>
        <p:spPr bwMode="auto">
          <a:xfrm>
            <a:off x="2387600" y="4365626"/>
            <a:ext cx="74168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a:t>Ambiguity: What type of vehicle do you mean?</a:t>
            </a:r>
          </a:p>
          <a:p>
            <a:pPr>
              <a:spcBef>
                <a:spcPct val="0"/>
              </a:spcBef>
              <a:buFontTx/>
              <a:buNone/>
            </a:pPr>
            <a:r>
              <a:rPr lang="nb-NO" altLang="en-US"/>
              <a:t>                  What is busy road?</a:t>
            </a:r>
            <a:endParaRPr lang="en-US" altLang="en-US"/>
          </a:p>
        </p:txBody>
      </p:sp>
    </p:spTree>
    <p:extLst>
      <p:ext uri="{BB962C8B-B14F-4D97-AF65-F5344CB8AC3E}">
        <p14:creationId xmlns:p14="http://schemas.microsoft.com/office/powerpoint/2010/main" val="27904150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ltLang="en-US">
                <a:latin typeface="Arial" panose="020B0604020202020204" pitchFamily="34" charset="0"/>
                <a:cs typeface="Arial" panose="020B0604020202020204" pitchFamily="34" charset="0"/>
              </a:rPr>
              <a:t>Consistent</a:t>
            </a:r>
          </a:p>
        </p:txBody>
      </p:sp>
      <p:sp>
        <p:nvSpPr>
          <p:cNvPr id="18435" name="Content Placeholder 2"/>
          <p:cNvSpPr>
            <a:spLocks noGrp="1"/>
          </p:cNvSpPr>
          <p:nvPr>
            <p:ph idx="1"/>
          </p:nvPr>
        </p:nvSpPr>
        <p:spPr/>
        <p:txBody>
          <a:bodyPr/>
          <a:lstStyle/>
          <a:p>
            <a:r>
              <a:rPr lang="en-US" altLang="en-US">
                <a:latin typeface="Arial" panose="020B0604020202020204" pitchFamily="34" charset="0"/>
                <a:cs typeface="Arial" panose="020B0604020202020204" pitchFamily="34" charset="0"/>
              </a:rPr>
              <a:t>A software requirement is internally consistent if, and only if, no subset of individual requirements described in is conflict.</a:t>
            </a:r>
          </a:p>
        </p:txBody>
      </p:sp>
      <p:pic>
        <p:nvPicPr>
          <p:cNvPr id="1843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16276" y="3429001"/>
            <a:ext cx="5400675"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09432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en-US">
                <a:latin typeface="Arial" panose="020B0604020202020204" pitchFamily="34" charset="0"/>
                <a:cs typeface="Arial" panose="020B0604020202020204" pitchFamily="34" charset="0"/>
              </a:rPr>
              <a:t>Consistent (cont’)</a:t>
            </a:r>
          </a:p>
        </p:txBody>
      </p:sp>
      <p:sp>
        <p:nvSpPr>
          <p:cNvPr id="16387" name="Content Placeholder 2"/>
          <p:cNvSpPr>
            <a:spLocks noGrp="1"/>
          </p:cNvSpPr>
          <p:nvPr>
            <p:ph idx="1"/>
          </p:nvPr>
        </p:nvSpPr>
        <p:spPr>
          <a:xfrm>
            <a:off x="1981200" y="1600201"/>
            <a:ext cx="8229600" cy="2405063"/>
          </a:xfrm>
        </p:spPr>
        <p:txBody>
          <a:bodyPr/>
          <a:lstStyle/>
          <a:p>
            <a:pPr marL="342900" lvl="1" indent="-342900">
              <a:buFont typeface="Arial" panose="020B0604020202020204" pitchFamily="34" charset="0"/>
              <a:buChar char="•"/>
              <a:defRPr/>
            </a:pPr>
            <a:r>
              <a:rPr lang="en-US" sz="2400" dirty="0"/>
              <a:t>Two requirements of the PROFIBUS network are in conflict</a:t>
            </a:r>
          </a:p>
          <a:p>
            <a:pPr lvl="1">
              <a:defRPr/>
            </a:pPr>
            <a:r>
              <a:rPr lang="en-US" sz="2400" dirty="0">
                <a:latin typeface="Arial" panose="020B0604020202020204" pitchFamily="34" charset="0"/>
                <a:cs typeface="Arial" panose="020B0604020202020204" pitchFamily="34" charset="0"/>
              </a:rPr>
              <a:t>The PROFIBUS shall have a short reaction time of 60ms</a:t>
            </a:r>
          </a:p>
          <a:p>
            <a:pPr lvl="1">
              <a:defRPr/>
            </a:pPr>
            <a:r>
              <a:rPr lang="en-US" sz="2400" dirty="0">
                <a:latin typeface="Arial" panose="020B0604020202020204" pitchFamily="34" charset="0"/>
                <a:cs typeface="Arial" panose="020B0604020202020204" pitchFamily="34" charset="0"/>
              </a:rPr>
              <a:t>PROFIBUS used in hazardous area shall have a low power dissipation of 3.6W</a:t>
            </a:r>
          </a:p>
          <a:p>
            <a:pPr marL="457200" lvl="1" indent="0">
              <a:buNone/>
              <a:defRPr/>
            </a:pPr>
            <a:endParaRPr lang="en-US" altLang="en-US" dirty="0">
              <a:latin typeface="Arial" panose="020B0604020202020204" pitchFamily="34" charset="0"/>
              <a:cs typeface="Arial" panose="020B0604020202020204" pitchFamily="34" charset="0"/>
            </a:endParaRPr>
          </a:p>
          <a:p>
            <a:pPr>
              <a:defRPr/>
            </a:pPr>
            <a:endParaRPr lang="en-US" altLang="en-US" dirty="0">
              <a:latin typeface="Arial" panose="020B0604020202020204" pitchFamily="34" charset="0"/>
              <a:cs typeface="Arial" panose="020B0604020202020204" pitchFamily="34" charset="0"/>
            </a:endParaRPr>
          </a:p>
        </p:txBody>
      </p:sp>
      <p:sp>
        <p:nvSpPr>
          <p:cNvPr id="4" name="Rectangle 3"/>
          <p:cNvSpPr>
            <a:spLocks noChangeArrowheads="1"/>
          </p:cNvSpPr>
          <p:nvPr/>
        </p:nvSpPr>
        <p:spPr bwMode="auto">
          <a:xfrm>
            <a:off x="2279650" y="4292601"/>
            <a:ext cx="7416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a:t>Conflict: </a:t>
            </a:r>
            <a:r>
              <a:rPr lang="en-US" altLang="en-US">
                <a:solidFill>
                  <a:srgbClr val="FF0000"/>
                </a:solidFill>
              </a:rPr>
              <a:t>Fast</a:t>
            </a:r>
            <a:r>
              <a:rPr lang="en-US" altLang="en-US"/>
              <a:t> PROFIBUS has to have a </a:t>
            </a:r>
            <a:r>
              <a:rPr lang="en-US" altLang="en-US">
                <a:solidFill>
                  <a:srgbClr val="FF0000"/>
                </a:solidFill>
              </a:rPr>
              <a:t>high</a:t>
            </a:r>
            <a:r>
              <a:rPr lang="en-US" altLang="en-US"/>
              <a:t> power</a:t>
            </a:r>
          </a:p>
        </p:txBody>
      </p:sp>
    </p:spTree>
    <p:extLst>
      <p:ext uri="{BB962C8B-B14F-4D97-AF65-F5344CB8AC3E}">
        <p14:creationId xmlns:p14="http://schemas.microsoft.com/office/powerpoint/2010/main" val="17108991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88DB06B9-42DD-48B3-8A20-22DF41B61E19}"/>
              </a:ext>
            </a:extLst>
          </p:cNvPr>
          <p:cNvSpPr>
            <a:spLocks noGrp="1"/>
          </p:cNvSpPr>
          <p:nvPr>
            <p:ph type="title"/>
          </p:nvPr>
        </p:nvSpPr>
        <p:spPr/>
        <p:txBody>
          <a:bodyPr/>
          <a:lstStyle/>
          <a:p>
            <a:r>
              <a:rPr lang="en-US" altLang="nb-NO" dirty="0">
                <a:latin typeface="Arial" panose="020B0604020202020204" pitchFamily="34" charset="0"/>
                <a:cs typeface="Arial" panose="020B0604020202020204" pitchFamily="34" charset="0"/>
              </a:rPr>
              <a:t>Effects of inadequate requirements development – Airbus</a:t>
            </a:r>
            <a:endParaRPr lang="en-US" alt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80A8C13-0D14-4CBA-A85C-A0F7E174F7CF}"/>
              </a:ext>
            </a:extLst>
          </p:cNvPr>
          <p:cNvSpPr>
            <a:spLocks noGrp="1"/>
          </p:cNvSpPr>
          <p:nvPr>
            <p:ph idx="1"/>
          </p:nvPr>
        </p:nvSpPr>
        <p:spPr>
          <a:xfrm>
            <a:off x="911424" y="1600201"/>
            <a:ext cx="11017224" cy="2476872"/>
          </a:xfrm>
        </p:spPr>
        <p:txBody>
          <a:bodyPr>
            <a:noAutofit/>
          </a:bodyPr>
          <a:lstStyle/>
          <a:p>
            <a:pPr>
              <a:spcBef>
                <a:spcPct val="0"/>
              </a:spcBef>
              <a:spcAft>
                <a:spcPts val="1800"/>
              </a:spcAft>
              <a:defRPr/>
            </a:pPr>
            <a:r>
              <a:rPr lang="en-US" altLang="nb-NO" sz="2400" b="1" dirty="0">
                <a:latin typeface="Arial" panose="020B0604020202020204" pitchFamily="34" charset="0"/>
                <a:cs typeface="Arial" panose="020B0604020202020204" pitchFamily="34" charset="0"/>
              </a:rPr>
              <a:t>Requirement</a:t>
            </a:r>
            <a:r>
              <a:rPr lang="en-US" altLang="nb-NO" sz="2400" dirty="0">
                <a:latin typeface="Arial" panose="020B0604020202020204" pitchFamily="34" charset="0"/>
                <a:cs typeface="Arial" panose="020B0604020202020204" pitchFamily="34" charset="0"/>
              </a:rPr>
              <a:t>: </a:t>
            </a:r>
            <a:r>
              <a:rPr lang="en-US" altLang="nb-NO" sz="2400" i="1" dirty="0">
                <a:latin typeface="Arial" panose="020B0604020202020204" pitchFamily="34" charset="0"/>
                <a:cs typeface="Arial" panose="020B0604020202020204" pitchFamily="34" charset="0"/>
              </a:rPr>
              <a:t>Reverse thrust may only be used </a:t>
            </a:r>
            <a:r>
              <a:rPr lang="en-US" altLang="nb-NO" sz="2400" i="1" u="sng" dirty="0">
                <a:latin typeface="Arial" panose="020B0604020202020204" pitchFamily="34" charset="0"/>
                <a:cs typeface="Arial" panose="020B0604020202020204" pitchFamily="34" charset="0"/>
              </a:rPr>
              <a:t>when the airplane is landed</a:t>
            </a:r>
            <a:r>
              <a:rPr lang="en-US" altLang="nb-NO" sz="2400" i="1" dirty="0">
                <a:latin typeface="Arial" panose="020B0604020202020204" pitchFamily="34" charset="0"/>
                <a:cs typeface="Arial" panose="020B0604020202020204" pitchFamily="34" charset="0"/>
              </a:rPr>
              <a:t>.</a:t>
            </a:r>
          </a:p>
          <a:p>
            <a:pPr>
              <a:spcBef>
                <a:spcPct val="0"/>
              </a:spcBef>
              <a:spcAft>
                <a:spcPts val="1800"/>
              </a:spcAft>
              <a:defRPr/>
            </a:pPr>
            <a:r>
              <a:rPr lang="en-US" altLang="nb-NO" sz="2400" b="1" dirty="0">
                <a:latin typeface="Arial" panose="020B0604020202020204" pitchFamily="34" charset="0"/>
                <a:cs typeface="Arial" panose="020B0604020202020204" pitchFamily="34" charset="0"/>
              </a:rPr>
              <a:t>Translation</a:t>
            </a:r>
            <a:r>
              <a:rPr lang="en-US" altLang="nb-NO" sz="2400" dirty="0">
                <a:latin typeface="Arial" panose="020B0604020202020204" pitchFamily="34" charset="0"/>
                <a:cs typeface="Arial" panose="020B0604020202020204" pitchFamily="34" charset="0"/>
              </a:rPr>
              <a:t>: </a:t>
            </a:r>
            <a:r>
              <a:rPr lang="en-US" altLang="nb-NO" sz="2400" i="1" dirty="0">
                <a:latin typeface="Arial" panose="020B0604020202020204" pitchFamily="34" charset="0"/>
                <a:cs typeface="Arial" panose="020B0604020202020204" pitchFamily="34" charset="0"/>
              </a:rPr>
              <a:t>Reverse thrust may only be used </a:t>
            </a:r>
            <a:r>
              <a:rPr lang="en-US" altLang="nb-NO" sz="2400" i="1" u="sng" dirty="0">
                <a:latin typeface="Arial" panose="020B0604020202020204" pitchFamily="34" charset="0"/>
                <a:cs typeface="Arial" panose="020B0604020202020204" pitchFamily="34" charset="0"/>
              </a:rPr>
              <a:t>while the wheels are rotating</a:t>
            </a:r>
            <a:r>
              <a:rPr lang="en-US" altLang="nb-NO" sz="2400" i="1" dirty="0">
                <a:latin typeface="Arial" panose="020B0604020202020204" pitchFamily="34" charset="0"/>
                <a:cs typeface="Arial" panose="020B0604020202020204" pitchFamily="34" charset="0"/>
              </a:rPr>
              <a:t>.</a:t>
            </a:r>
          </a:p>
          <a:p>
            <a:pPr>
              <a:spcBef>
                <a:spcPct val="0"/>
              </a:spcBef>
              <a:spcAft>
                <a:spcPts val="1800"/>
              </a:spcAft>
              <a:defRPr/>
            </a:pPr>
            <a:r>
              <a:rPr lang="en-US" altLang="nb-NO" sz="2400" b="1" dirty="0">
                <a:latin typeface="Arial" panose="020B0604020202020204" pitchFamily="34" charset="0"/>
                <a:cs typeface="Arial" panose="020B0604020202020204" pitchFamily="34" charset="0"/>
              </a:rPr>
              <a:t>Implementation</a:t>
            </a:r>
            <a:r>
              <a:rPr lang="en-US" altLang="nb-NO" sz="2400" dirty="0">
                <a:latin typeface="Arial" panose="020B0604020202020204" pitchFamily="34" charset="0"/>
                <a:cs typeface="Arial" panose="020B0604020202020204" pitchFamily="34" charset="0"/>
              </a:rPr>
              <a:t>: </a:t>
            </a:r>
            <a:r>
              <a:rPr lang="en-US" altLang="nb-NO" sz="2400" i="1" dirty="0">
                <a:latin typeface="Arial" panose="020B0604020202020204" pitchFamily="34" charset="0"/>
                <a:cs typeface="Arial" panose="020B0604020202020204" pitchFamily="34" charset="0"/>
              </a:rPr>
              <a:t>Reverse thrust may only be used </a:t>
            </a:r>
            <a:r>
              <a:rPr lang="en-US" altLang="nb-NO" sz="2400" i="1" u="sng" dirty="0">
                <a:latin typeface="Arial" panose="020B0604020202020204" pitchFamily="34" charset="0"/>
                <a:cs typeface="Arial" panose="020B0604020202020204" pitchFamily="34" charset="0"/>
              </a:rPr>
              <a:t>while the wheels are rotating fast enough</a:t>
            </a:r>
            <a:r>
              <a:rPr lang="en-US" altLang="nb-NO" sz="2400" i="1" dirty="0">
                <a:latin typeface="Arial" panose="020B0604020202020204" pitchFamily="34" charset="0"/>
                <a:cs typeface="Arial" panose="020B0604020202020204" pitchFamily="34" charset="0"/>
              </a:rPr>
              <a:t>.</a:t>
            </a:r>
          </a:p>
          <a:p>
            <a:pPr marL="0" indent="0">
              <a:buNone/>
              <a:defRPr/>
            </a:pPr>
            <a:endParaRPr lang="en-US" sz="3600" dirty="0"/>
          </a:p>
        </p:txBody>
      </p:sp>
      <p:grpSp>
        <p:nvGrpSpPr>
          <p:cNvPr id="4" name="Group 3">
            <a:extLst>
              <a:ext uri="{FF2B5EF4-FFF2-40B4-BE49-F238E27FC236}">
                <a16:creationId xmlns:a16="http://schemas.microsoft.com/office/drawing/2014/main" id="{46FC6E13-5692-4399-8D20-E90E3635DFD9}"/>
              </a:ext>
            </a:extLst>
          </p:cNvPr>
          <p:cNvGrpSpPr/>
          <p:nvPr/>
        </p:nvGrpSpPr>
        <p:grpSpPr>
          <a:xfrm>
            <a:off x="2063552" y="4725144"/>
            <a:ext cx="8147248" cy="1477328"/>
            <a:chOff x="539552" y="4276545"/>
            <a:chExt cx="8147248" cy="1477328"/>
          </a:xfrm>
        </p:grpSpPr>
        <p:pic>
          <p:nvPicPr>
            <p:cNvPr id="14340" name="Picture 5" descr="Image result for like dislike">
              <a:hlinkClick r:id="rId3"/>
              <a:extLst>
                <a:ext uri="{FF2B5EF4-FFF2-40B4-BE49-F238E27FC236}">
                  <a16:creationId xmlns:a16="http://schemas.microsoft.com/office/drawing/2014/main" id="{B9FAC0B3-5A82-41F2-AD02-5D04A73517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7650" y="4439740"/>
              <a:ext cx="2089150"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C10F9480-112E-4784-99C6-4B9AA41307AA}"/>
                </a:ext>
              </a:extLst>
            </p:cNvPr>
            <p:cNvSpPr/>
            <p:nvPr/>
          </p:nvSpPr>
          <p:spPr>
            <a:xfrm>
              <a:off x="539552" y="4276545"/>
              <a:ext cx="5904111" cy="1477328"/>
            </a:xfrm>
            <a:prstGeom prst="rect">
              <a:avLst/>
            </a:prstGeom>
          </p:spPr>
          <p:txBody>
            <a:bodyPr wrap="square">
              <a:spAutoFit/>
            </a:bodyPr>
            <a:lstStyle/>
            <a:p>
              <a:pPr marL="285750" indent="-285750" fontAlgn="auto">
                <a:spcAft>
                  <a:spcPts val="1800"/>
                </a:spcAft>
                <a:buFont typeface="Arial" panose="020B0604020202020204" pitchFamily="34" charset="0"/>
                <a:buChar char="•"/>
                <a:defRPr/>
              </a:pPr>
              <a:r>
                <a:rPr lang="en-US" altLang="nb-NO" sz="2000" b="1" dirty="0">
                  <a:solidFill>
                    <a:srgbClr val="FF0000"/>
                  </a:solidFill>
                  <a:cs typeface="Arial" panose="020B0604020202020204" pitchFamily="34" charset="0"/>
                </a:rPr>
                <a:t>Situation</a:t>
              </a:r>
              <a:r>
                <a:rPr lang="en-US" altLang="nb-NO" sz="2000" dirty="0">
                  <a:solidFill>
                    <a:srgbClr val="FF0000"/>
                  </a:solidFill>
                  <a:cs typeface="Arial" panose="020B0604020202020204" pitchFamily="34" charset="0"/>
                </a:rPr>
                <a:t>: Rainstorm – aquaplaning</a:t>
              </a:r>
            </a:p>
            <a:p>
              <a:pPr marL="285750" indent="-285750" fontAlgn="auto">
                <a:spcAft>
                  <a:spcPts val="1800"/>
                </a:spcAft>
                <a:buFont typeface="Arial" panose="020B0604020202020204" pitchFamily="34" charset="0"/>
                <a:buChar char="•"/>
                <a:defRPr/>
              </a:pPr>
              <a:r>
                <a:rPr lang="en-US" altLang="nb-NO" sz="2000" b="1" dirty="0">
                  <a:cs typeface="Arial" panose="020B0604020202020204" pitchFamily="34" charset="0"/>
                </a:rPr>
                <a:t>Result</a:t>
              </a:r>
              <a:r>
                <a:rPr lang="en-US" altLang="nb-NO" sz="2000" dirty="0">
                  <a:cs typeface="Arial" panose="020B0604020202020204" pitchFamily="34" charset="0"/>
                </a:rPr>
                <a:t>: Crash due to overshooting the runway!</a:t>
              </a:r>
            </a:p>
            <a:p>
              <a:pPr marL="285750" indent="-285750" fontAlgn="auto">
                <a:spcAft>
                  <a:spcPts val="0"/>
                </a:spcAft>
                <a:buFont typeface="Arial" panose="020B0604020202020204" pitchFamily="34" charset="0"/>
                <a:buChar char="•"/>
                <a:defRPr/>
              </a:pPr>
              <a:r>
                <a:rPr lang="en-US" altLang="nb-NO" sz="2000" b="1" dirty="0">
                  <a:cs typeface="Arial" panose="020B0604020202020204" pitchFamily="34" charset="0"/>
                </a:rPr>
                <a:t>Problem</a:t>
              </a:r>
              <a:r>
                <a:rPr lang="en-US" altLang="nb-NO" sz="2000" dirty="0">
                  <a:cs typeface="Arial" panose="020B0604020202020204" pitchFamily="34" charset="0"/>
                </a:rPr>
                <a:t>: Erroneous in the requirement phase</a:t>
              </a:r>
            </a:p>
          </p:txBody>
        </p:sp>
      </p:grpSp>
    </p:spTree>
    <p:extLst>
      <p:ext uri="{BB962C8B-B14F-4D97-AF65-F5344CB8AC3E}">
        <p14:creationId xmlns:p14="http://schemas.microsoft.com/office/powerpoint/2010/main" val="203103288"/>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ltLang="en-US">
                <a:latin typeface="Arial" panose="020B0604020202020204" pitchFamily="34" charset="0"/>
                <a:cs typeface="Arial" panose="020B0604020202020204" pitchFamily="34" charset="0"/>
              </a:rPr>
              <a:t>Main types of conflicts</a:t>
            </a:r>
          </a:p>
        </p:txBody>
      </p:sp>
      <p:sp>
        <p:nvSpPr>
          <p:cNvPr id="20483" name="Content Placeholder 2"/>
          <p:cNvSpPr>
            <a:spLocks noGrp="1"/>
          </p:cNvSpPr>
          <p:nvPr>
            <p:ph idx="1"/>
          </p:nvPr>
        </p:nvSpPr>
        <p:spPr>
          <a:xfrm>
            <a:off x="1981200" y="1600200"/>
            <a:ext cx="8229600" cy="2260600"/>
          </a:xfrm>
        </p:spPr>
        <p:txBody>
          <a:bodyPr>
            <a:normAutofit lnSpcReduction="10000"/>
          </a:bodyPr>
          <a:lstStyle/>
          <a:p>
            <a:r>
              <a:rPr lang="en-US" altLang="en-US">
                <a:latin typeface="Arial" panose="020B0604020202020204" pitchFamily="34" charset="0"/>
                <a:cs typeface="Arial" panose="020B0604020202020204" pitchFamily="34" charset="0"/>
              </a:rPr>
              <a:t>Three main types of conflicts in software requirements</a:t>
            </a:r>
          </a:p>
          <a:p>
            <a:pPr lvl="1"/>
            <a:r>
              <a:rPr lang="en-US" altLang="en-US" sz="2400">
                <a:latin typeface="Arial" panose="020B0604020202020204" pitchFamily="34" charset="0"/>
                <a:cs typeface="Arial" panose="020B0604020202020204" pitchFamily="34" charset="0"/>
              </a:rPr>
              <a:t>Specific characteristics of real-world objects</a:t>
            </a:r>
          </a:p>
          <a:p>
            <a:pPr lvl="1"/>
            <a:r>
              <a:rPr lang="en-US" altLang="en-US" sz="2400">
                <a:latin typeface="Arial" panose="020B0604020202020204" pitchFamily="34" charset="0"/>
                <a:cs typeface="Arial" panose="020B0604020202020204" pitchFamily="34" charset="0"/>
              </a:rPr>
              <a:t>The logical or temporal conflict between two actions</a:t>
            </a:r>
          </a:p>
          <a:p>
            <a:pPr lvl="1"/>
            <a:r>
              <a:rPr lang="en-US" altLang="en-US" sz="2400">
                <a:latin typeface="Arial" panose="020B0604020202020204" pitchFamily="34" charset="0"/>
                <a:cs typeface="Arial" panose="020B0604020202020204" pitchFamily="34" charset="0"/>
              </a:rPr>
              <a:t>Different terms for describing the same real-world object</a:t>
            </a:r>
          </a:p>
        </p:txBody>
      </p:sp>
      <p:sp>
        <p:nvSpPr>
          <p:cNvPr id="20484" name="Rectangle 3"/>
          <p:cNvSpPr>
            <a:spLocks noChangeArrowheads="1"/>
          </p:cNvSpPr>
          <p:nvPr/>
        </p:nvSpPr>
        <p:spPr bwMode="auto">
          <a:xfrm>
            <a:off x="2063750" y="4149725"/>
            <a:ext cx="7488238"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defTabSz="4572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742950" indent="-285750" defTabSz="4572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defTabSz="45720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3pPr>
            <a:lvl4pPr marL="1600200" indent="-228600" defTabSz="4572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defTabSz="4572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r>
              <a:rPr lang="en-US" altLang="nb-NO"/>
              <a:t>Consistency is a challenge since we, at least in the general case, need a complete overview of all requirements that are related to the same event, function, or parameter. </a:t>
            </a:r>
          </a:p>
        </p:txBody>
      </p:sp>
    </p:spTree>
    <p:extLst>
      <p:ext uri="{BB962C8B-B14F-4D97-AF65-F5344CB8AC3E}">
        <p14:creationId xmlns:p14="http://schemas.microsoft.com/office/powerpoint/2010/main" val="41487570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en-US">
                <a:latin typeface="Arial" panose="020B0604020202020204" pitchFamily="34" charset="0"/>
                <a:cs typeface="Arial" panose="020B0604020202020204" pitchFamily="34" charset="0"/>
              </a:rPr>
              <a:t>Correct</a:t>
            </a:r>
          </a:p>
        </p:txBody>
      </p:sp>
      <p:sp>
        <p:nvSpPr>
          <p:cNvPr id="22531" name="Content Placeholder 2"/>
          <p:cNvSpPr>
            <a:spLocks noGrp="1"/>
          </p:cNvSpPr>
          <p:nvPr>
            <p:ph idx="1"/>
          </p:nvPr>
        </p:nvSpPr>
        <p:spPr/>
        <p:txBody>
          <a:bodyPr/>
          <a:lstStyle/>
          <a:p>
            <a:r>
              <a:rPr lang="en-US" altLang="en-US">
                <a:latin typeface="Arial" panose="020B0604020202020204" pitchFamily="34" charset="0"/>
                <a:cs typeface="Arial" panose="020B0604020202020204" pitchFamily="34" charset="0"/>
              </a:rPr>
              <a:t>Possible incorrect requirements</a:t>
            </a:r>
          </a:p>
          <a:p>
            <a:pPr lvl="1"/>
            <a:r>
              <a:rPr lang="en-US" altLang="en-US" sz="2400">
                <a:latin typeface="Arial" panose="020B0604020202020204" pitchFamily="34" charset="0"/>
                <a:cs typeface="Arial" panose="020B0604020202020204" pitchFamily="34" charset="0"/>
              </a:rPr>
              <a:t>Forward referencing</a:t>
            </a:r>
          </a:p>
          <a:p>
            <a:pPr lvl="1"/>
            <a:r>
              <a:rPr lang="en-US" altLang="en-US" sz="2400">
                <a:latin typeface="Arial" panose="020B0604020202020204" pitchFamily="34" charset="0"/>
                <a:cs typeface="Arial" panose="020B0604020202020204" pitchFamily="34" charset="0"/>
              </a:rPr>
              <a:t>Opacity</a:t>
            </a:r>
          </a:p>
          <a:p>
            <a:pPr lvl="1"/>
            <a:r>
              <a:rPr lang="en-US" altLang="en-US" sz="2400">
                <a:latin typeface="Arial" panose="020B0604020202020204" pitchFamily="34" charset="0"/>
                <a:cs typeface="Arial" panose="020B0604020202020204" pitchFamily="34" charset="0"/>
              </a:rPr>
              <a:t>Noise</a:t>
            </a:r>
          </a:p>
          <a:p>
            <a:pPr lvl="1"/>
            <a:r>
              <a:rPr lang="en-US" altLang="en-US" sz="2400">
                <a:latin typeface="Arial" panose="020B0604020202020204" pitchFamily="34" charset="0"/>
                <a:cs typeface="Arial" panose="020B0604020202020204" pitchFamily="34" charset="0"/>
              </a:rPr>
              <a:t>Etc. </a:t>
            </a:r>
          </a:p>
          <a:p>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531563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ltLang="nb-NO">
                <a:solidFill>
                  <a:srgbClr val="000000"/>
                </a:solidFill>
                <a:latin typeface="Arial" panose="020B0604020202020204" pitchFamily="34" charset="0"/>
                <a:cs typeface="Arial" panose="020B0604020202020204" pitchFamily="34" charset="0"/>
              </a:rPr>
              <a:t>Forward referencing</a:t>
            </a:r>
            <a:endParaRPr lang="en-US" altLang="en-US">
              <a:latin typeface="Arial" panose="020B0604020202020204" pitchFamily="34" charset="0"/>
              <a:cs typeface="Arial" panose="020B0604020202020204" pitchFamily="34" charset="0"/>
            </a:endParaRPr>
          </a:p>
        </p:txBody>
      </p:sp>
      <p:sp>
        <p:nvSpPr>
          <p:cNvPr id="23555" name="Content Placeholder 2"/>
          <p:cNvSpPr>
            <a:spLocks noGrp="1"/>
          </p:cNvSpPr>
          <p:nvPr>
            <p:ph idx="1"/>
          </p:nvPr>
        </p:nvSpPr>
        <p:spPr>
          <a:xfrm>
            <a:off x="1981200" y="1600201"/>
            <a:ext cx="8229600" cy="1108075"/>
          </a:xfrm>
        </p:spPr>
        <p:txBody>
          <a:bodyPr>
            <a:normAutofit fontScale="85000" lnSpcReduction="10000"/>
          </a:bodyPr>
          <a:lstStyle/>
          <a:p>
            <a:r>
              <a:rPr lang="en-US" altLang="nb-NO">
                <a:solidFill>
                  <a:srgbClr val="000000"/>
                </a:solidFill>
                <a:latin typeface="Arial" panose="020B0604020202020204" pitchFamily="34" charset="0"/>
                <a:cs typeface="Arial" panose="020B0604020202020204" pitchFamily="34" charset="0"/>
              </a:rPr>
              <a:t>Requirement items that make use of problem world domain features that are not yet defined.</a:t>
            </a:r>
            <a:br>
              <a:rPr lang="en-US" altLang="nb-NO">
                <a:solidFill>
                  <a:srgbClr val="000000"/>
                </a:solidFill>
                <a:latin typeface="Calibri" panose="020F0502020204030204" pitchFamily="34" charset="0"/>
                <a:cs typeface="Arial" panose="020B0604020202020204" pitchFamily="34" charset="0"/>
              </a:rPr>
            </a:br>
            <a:endParaRPr lang="en-US" altLang="en-US">
              <a:latin typeface="Arial" panose="020B0604020202020204" pitchFamily="34" charset="0"/>
              <a:cs typeface="Arial" panose="020B0604020202020204" pitchFamily="34" charset="0"/>
            </a:endParaRPr>
          </a:p>
        </p:txBody>
      </p:sp>
      <p:pic>
        <p:nvPicPr>
          <p:cNvPr id="2355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43250" y="3068639"/>
            <a:ext cx="5113338" cy="220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TextBox 2"/>
          <p:cNvSpPr txBox="1">
            <a:spLocks noChangeArrowheads="1"/>
          </p:cNvSpPr>
          <p:nvPr/>
        </p:nvSpPr>
        <p:spPr bwMode="auto">
          <a:xfrm>
            <a:off x="3143250" y="5732464"/>
            <a:ext cx="7200900"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000">
                <a:solidFill>
                  <a:srgbClr val="000000"/>
                </a:solidFill>
              </a:rPr>
              <a:t>E, C, and D need to be mapped to a requirement item</a:t>
            </a:r>
          </a:p>
        </p:txBody>
      </p:sp>
    </p:spTree>
    <p:extLst>
      <p:ext uri="{BB962C8B-B14F-4D97-AF65-F5344CB8AC3E}">
        <p14:creationId xmlns:p14="http://schemas.microsoft.com/office/powerpoint/2010/main" val="15690013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ltLang="nb-NO">
                <a:solidFill>
                  <a:srgbClr val="000000"/>
                </a:solidFill>
                <a:latin typeface="Arial" panose="020B0604020202020204" pitchFamily="34" charset="0"/>
                <a:cs typeface="Arial" panose="020B0604020202020204" pitchFamily="34" charset="0"/>
              </a:rPr>
              <a:t>Forward referencing (cont’)</a:t>
            </a:r>
            <a:endParaRPr lang="en-US" altLang="en-US">
              <a:latin typeface="Arial" panose="020B0604020202020204" pitchFamily="34" charset="0"/>
              <a:cs typeface="Arial" panose="020B0604020202020204" pitchFamily="34" charset="0"/>
            </a:endParaRPr>
          </a:p>
        </p:txBody>
      </p:sp>
      <p:sp>
        <p:nvSpPr>
          <p:cNvPr id="24579" name="Content Placeholder 2"/>
          <p:cNvSpPr>
            <a:spLocks noGrp="1"/>
          </p:cNvSpPr>
          <p:nvPr>
            <p:ph idx="1"/>
          </p:nvPr>
        </p:nvSpPr>
        <p:spPr>
          <a:xfrm>
            <a:off x="1981200" y="1600201"/>
            <a:ext cx="8229600" cy="2549525"/>
          </a:xfrm>
        </p:spPr>
        <p:txBody>
          <a:bodyPr/>
          <a:lstStyle/>
          <a:p>
            <a:r>
              <a:rPr lang="en-US" altLang="en-US">
                <a:latin typeface="Arial" panose="020B0604020202020204" pitchFamily="34" charset="0"/>
                <a:cs typeface="Arial" panose="020B0604020202020204" pitchFamily="34" charset="0"/>
              </a:rPr>
              <a:t>A requirement of autonomous cruise control (ACC) system is: </a:t>
            </a:r>
          </a:p>
          <a:p>
            <a:endParaRPr lang="en-US" altLang="en-US">
              <a:latin typeface="Arial" panose="020B0604020202020204" pitchFamily="34" charset="0"/>
              <a:cs typeface="Arial" panose="020B0604020202020204" pitchFamily="34" charset="0"/>
            </a:endParaRPr>
          </a:p>
          <a:p>
            <a:pPr marL="400050" lvl="1" indent="0">
              <a:buNone/>
            </a:pPr>
            <a:r>
              <a:rPr lang="en-US" altLang="en-US" sz="2400">
                <a:latin typeface="Arial" panose="020B0604020202020204" pitchFamily="34" charset="0"/>
                <a:cs typeface="Arial" panose="020B0604020202020204" pitchFamily="34" charset="0"/>
              </a:rPr>
              <a:t>ACC system shall maintain the preset speed of an ego-vehicle if there is no forward vehicle.</a:t>
            </a:r>
          </a:p>
          <a:p>
            <a:endParaRPr lang="en-US" altLang="en-US">
              <a:latin typeface="Arial" panose="020B0604020202020204" pitchFamily="34" charset="0"/>
              <a:cs typeface="Arial" panose="020B0604020202020204" pitchFamily="34" charset="0"/>
            </a:endParaRPr>
          </a:p>
        </p:txBody>
      </p:sp>
      <p:sp>
        <p:nvSpPr>
          <p:cNvPr id="2" name="Rectangle 1"/>
          <p:cNvSpPr>
            <a:spLocks noChangeArrowheads="1"/>
          </p:cNvSpPr>
          <p:nvPr/>
        </p:nvSpPr>
        <p:spPr bwMode="auto">
          <a:xfrm>
            <a:off x="2063750" y="4302125"/>
            <a:ext cx="7200900" cy="134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a:t>Missing inference</a:t>
            </a:r>
          </a:p>
          <a:p>
            <a:pPr lvl="1"/>
            <a:r>
              <a:rPr lang="en-US" altLang="en-US" sz="2400"/>
              <a:t>Who sets the preset speed?</a:t>
            </a:r>
          </a:p>
          <a:p>
            <a:pPr lvl="1"/>
            <a:r>
              <a:rPr lang="en-US" altLang="en-US" sz="2400"/>
              <a:t>What is the value of the preset speed?</a:t>
            </a:r>
          </a:p>
        </p:txBody>
      </p:sp>
    </p:spTree>
    <p:extLst>
      <p:ext uri="{BB962C8B-B14F-4D97-AF65-F5344CB8AC3E}">
        <p14:creationId xmlns:p14="http://schemas.microsoft.com/office/powerpoint/2010/main" val="10920333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en-US">
                <a:latin typeface="Arial" panose="020B0604020202020204" pitchFamily="34" charset="0"/>
                <a:cs typeface="Arial" panose="020B0604020202020204" pitchFamily="34" charset="0"/>
              </a:rPr>
              <a:t>Opacity </a:t>
            </a:r>
          </a:p>
        </p:txBody>
      </p:sp>
      <p:sp>
        <p:nvSpPr>
          <p:cNvPr id="25603" name="Content Placeholder 2"/>
          <p:cNvSpPr>
            <a:spLocks noGrp="1"/>
          </p:cNvSpPr>
          <p:nvPr>
            <p:ph idx="1"/>
          </p:nvPr>
        </p:nvSpPr>
        <p:spPr>
          <a:xfrm>
            <a:off x="1981200" y="1600200"/>
            <a:ext cx="8229600" cy="820738"/>
          </a:xfrm>
        </p:spPr>
        <p:txBody>
          <a:bodyPr>
            <a:normAutofit fontScale="92500" lnSpcReduction="20000"/>
          </a:bodyPr>
          <a:lstStyle/>
          <a:p>
            <a:r>
              <a:rPr lang="en-US" altLang="nb-NO">
                <a:solidFill>
                  <a:srgbClr val="000000"/>
                </a:solidFill>
                <a:latin typeface="Arial" panose="020B0604020202020204" pitchFamily="34" charset="0"/>
                <a:cs typeface="Arial" panose="020B0604020202020204" pitchFamily="34" charset="0"/>
              </a:rPr>
              <a:t>Requirement items for which rational or dependencies are invisible.</a:t>
            </a:r>
          </a:p>
          <a:p>
            <a:endParaRPr lang="en-US" altLang="en-US">
              <a:latin typeface="Arial" panose="020B0604020202020204" pitchFamily="34" charset="0"/>
              <a:cs typeface="Arial" panose="020B0604020202020204" pitchFamily="34" charset="0"/>
            </a:endParaRPr>
          </a:p>
        </p:txBody>
      </p:sp>
      <p:pic>
        <p:nvPicPr>
          <p:cNvPr id="2560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16276" y="2781300"/>
            <a:ext cx="5400675" cy="241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TextBox 4"/>
          <p:cNvSpPr txBox="1">
            <a:spLocks noChangeArrowheads="1"/>
          </p:cNvSpPr>
          <p:nvPr/>
        </p:nvSpPr>
        <p:spPr bwMode="auto">
          <a:xfrm>
            <a:off x="3143250" y="5732464"/>
            <a:ext cx="7200900"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000">
                <a:solidFill>
                  <a:srgbClr val="000000"/>
                </a:solidFill>
              </a:rPr>
              <a:t>Multiple unrelated concept mapping. A is not related to B</a:t>
            </a:r>
          </a:p>
        </p:txBody>
      </p:sp>
    </p:spTree>
    <p:extLst>
      <p:ext uri="{BB962C8B-B14F-4D97-AF65-F5344CB8AC3E}">
        <p14:creationId xmlns:p14="http://schemas.microsoft.com/office/powerpoint/2010/main" val="31852995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ltLang="en-US">
                <a:latin typeface="Arial" panose="020B0604020202020204" pitchFamily="34" charset="0"/>
                <a:cs typeface="Arial" panose="020B0604020202020204" pitchFamily="34" charset="0"/>
              </a:rPr>
              <a:t>Opacity (cont’)</a:t>
            </a:r>
          </a:p>
        </p:txBody>
      </p:sp>
      <p:sp>
        <p:nvSpPr>
          <p:cNvPr id="21507" name="Content Placeholder 2"/>
          <p:cNvSpPr>
            <a:spLocks noGrp="1"/>
          </p:cNvSpPr>
          <p:nvPr>
            <p:ph idx="1"/>
          </p:nvPr>
        </p:nvSpPr>
        <p:spPr>
          <a:xfrm>
            <a:off x="1981200" y="1600200"/>
            <a:ext cx="8229600" cy="2044700"/>
          </a:xfrm>
        </p:spPr>
        <p:txBody>
          <a:bodyPr>
            <a:normAutofit lnSpcReduction="10000"/>
          </a:bodyPr>
          <a:lstStyle/>
          <a:p>
            <a:pPr>
              <a:defRPr/>
            </a:pPr>
            <a:r>
              <a:rPr lang="en-US" dirty="0"/>
              <a:t>Requirement:  </a:t>
            </a:r>
          </a:p>
          <a:p>
            <a:pPr marL="0" indent="0">
              <a:buNone/>
              <a:defRPr/>
            </a:pPr>
            <a:endParaRPr lang="en-US" altLang="en-US" dirty="0">
              <a:latin typeface="Arial" panose="020B0604020202020204" pitchFamily="34" charset="0"/>
              <a:cs typeface="Arial" panose="020B0604020202020204" pitchFamily="34" charset="0"/>
            </a:endParaRPr>
          </a:p>
          <a:p>
            <a:pPr marL="400050" lvl="1" indent="0">
              <a:buNone/>
              <a:defRPr/>
            </a:pPr>
            <a:r>
              <a:rPr lang="en-US" altLang="en-US" sz="2400" dirty="0">
                <a:latin typeface="Arial" panose="020B0604020202020204" pitchFamily="34" charset="0"/>
                <a:cs typeface="Arial" panose="020B0604020202020204" pitchFamily="34" charset="0"/>
              </a:rPr>
              <a:t>Each time the freight train (</a:t>
            </a:r>
            <a:r>
              <a:rPr lang="en-US" altLang="en-US" sz="2400" dirty="0">
                <a:cs typeface="Arial" panose="020B0604020202020204" pitchFamily="34" charset="0"/>
              </a:rPr>
              <a:t>Freight trains are trains used for carrying goods) </a:t>
            </a:r>
            <a:r>
              <a:rPr lang="en-US" altLang="en-US" sz="2400" dirty="0">
                <a:latin typeface="Arial" panose="020B0604020202020204" pitchFamily="34" charset="0"/>
                <a:cs typeface="Arial" panose="020B0604020202020204" pitchFamily="34" charset="0"/>
              </a:rPr>
              <a:t>doors are closed, the passengers must all seated.</a:t>
            </a:r>
            <a:endParaRPr lang="en-US" altLang="en-US" dirty="0">
              <a:latin typeface="Arial" panose="020B0604020202020204" pitchFamily="34" charset="0"/>
              <a:cs typeface="Arial" panose="020B0604020202020204" pitchFamily="34" charset="0"/>
            </a:endParaRPr>
          </a:p>
          <a:p>
            <a:pPr lvl="1">
              <a:defRPr/>
            </a:pPr>
            <a:endParaRPr lang="en-US" altLang="en-US" dirty="0">
              <a:latin typeface="Arial" panose="020B0604020202020204" pitchFamily="34" charset="0"/>
              <a:cs typeface="Arial" panose="020B0604020202020204" pitchFamily="34" charset="0"/>
            </a:endParaRPr>
          </a:p>
          <a:p>
            <a:pPr lvl="1">
              <a:defRPr/>
            </a:pPr>
            <a:endParaRPr lang="en-US" altLang="en-US" dirty="0">
              <a:latin typeface="Arial" panose="020B0604020202020204" pitchFamily="34" charset="0"/>
              <a:cs typeface="Arial" panose="020B0604020202020204" pitchFamily="34" charset="0"/>
            </a:endParaRPr>
          </a:p>
        </p:txBody>
      </p:sp>
      <p:sp>
        <p:nvSpPr>
          <p:cNvPr id="2" name="Rectangle 1"/>
          <p:cNvSpPr>
            <a:spLocks noChangeArrowheads="1"/>
          </p:cNvSpPr>
          <p:nvPr/>
        </p:nvSpPr>
        <p:spPr bwMode="auto">
          <a:xfrm>
            <a:off x="1981200" y="4581526"/>
            <a:ext cx="6985000" cy="127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a:t>Opacity</a:t>
            </a:r>
          </a:p>
          <a:p>
            <a:pPr lvl="1"/>
            <a:r>
              <a:rPr lang="en-US" altLang="en-US" sz="2400"/>
              <a:t>There is no visible relationship between the freight trains and passengers.</a:t>
            </a:r>
          </a:p>
        </p:txBody>
      </p:sp>
    </p:spTree>
    <p:extLst>
      <p:ext uri="{BB962C8B-B14F-4D97-AF65-F5344CB8AC3E}">
        <p14:creationId xmlns:p14="http://schemas.microsoft.com/office/powerpoint/2010/main" val="32678462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ltLang="en-US">
                <a:latin typeface="Arial" panose="020B0604020202020204" pitchFamily="34" charset="0"/>
                <a:cs typeface="Arial" panose="020B0604020202020204" pitchFamily="34" charset="0"/>
              </a:rPr>
              <a:t>Noise</a:t>
            </a:r>
          </a:p>
        </p:txBody>
      </p:sp>
      <p:sp>
        <p:nvSpPr>
          <p:cNvPr id="3" name="Content Placeholder 2"/>
          <p:cNvSpPr>
            <a:spLocks noGrp="1"/>
          </p:cNvSpPr>
          <p:nvPr>
            <p:ph idx="1"/>
          </p:nvPr>
        </p:nvSpPr>
        <p:spPr>
          <a:xfrm>
            <a:off x="1981200" y="1600200"/>
            <a:ext cx="8229600" cy="965200"/>
          </a:xfrm>
        </p:spPr>
        <p:txBody>
          <a:bodyPr>
            <a:noAutofit/>
          </a:bodyPr>
          <a:lstStyle/>
          <a:p>
            <a:pPr>
              <a:defRPr/>
            </a:pPr>
            <a:r>
              <a:rPr lang="en-US" altLang="nb-NO" dirty="0">
                <a:solidFill>
                  <a:srgbClr val="000000"/>
                </a:solidFill>
              </a:rPr>
              <a:t>Requirement items that yield no information on problem world features.</a:t>
            </a:r>
          </a:p>
          <a:p>
            <a:pPr marL="0" indent="0">
              <a:buNone/>
              <a:defRPr/>
            </a:pPr>
            <a:endParaRPr lang="en-US" altLang="nb-NO" dirty="0">
              <a:solidFill>
                <a:srgbClr val="000000"/>
              </a:solidFill>
            </a:endParaRPr>
          </a:p>
          <a:p>
            <a:pPr>
              <a:defRPr/>
            </a:pPr>
            <a:endParaRPr lang="en-US" altLang="nb-NO" dirty="0">
              <a:solidFill>
                <a:srgbClr val="000000"/>
              </a:solidFill>
            </a:endParaRPr>
          </a:p>
          <a:p>
            <a:pPr>
              <a:defRPr/>
            </a:pPr>
            <a:endParaRPr lang="en-US" altLang="nb-NO" dirty="0">
              <a:solidFill>
                <a:srgbClr val="000000"/>
              </a:solidFill>
            </a:endParaRPr>
          </a:p>
          <a:p>
            <a:pPr marL="0" indent="0">
              <a:buNone/>
              <a:defRPr/>
            </a:pPr>
            <a:r>
              <a:rPr lang="en-GB" altLang="nb-NO" dirty="0">
                <a:solidFill>
                  <a:srgbClr val="000000"/>
                </a:solidFill>
              </a:rPr>
              <a:t>             </a:t>
            </a:r>
          </a:p>
          <a:p>
            <a:pPr marL="0" indent="0">
              <a:buNone/>
              <a:defRPr/>
            </a:pPr>
            <a:r>
              <a:rPr lang="en-GB" altLang="nb-NO" dirty="0">
                <a:solidFill>
                  <a:srgbClr val="000000"/>
                </a:solidFill>
              </a:rPr>
              <a:t>                     </a:t>
            </a:r>
            <a:r>
              <a:rPr lang="en-GB" altLang="nb-NO" sz="2000" dirty="0">
                <a:solidFill>
                  <a:srgbClr val="000000"/>
                </a:solidFill>
              </a:rPr>
              <a:t>X refers to a concept undefined in the domain</a:t>
            </a:r>
            <a:endParaRPr lang="en-US" dirty="0">
              <a:solidFill>
                <a:srgbClr val="000000"/>
              </a:solidFill>
            </a:endParaRPr>
          </a:p>
        </p:txBody>
      </p:sp>
      <p:pic>
        <p:nvPicPr>
          <p:cNvPr id="28676"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39816" y="2854157"/>
            <a:ext cx="4392612" cy="237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06213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ltLang="en-US">
                <a:latin typeface="Arial" panose="020B0604020202020204" pitchFamily="34" charset="0"/>
                <a:cs typeface="Arial" panose="020B0604020202020204" pitchFamily="34" charset="0"/>
              </a:rPr>
              <a:t>Noise (cont’)</a:t>
            </a:r>
          </a:p>
        </p:txBody>
      </p:sp>
      <p:sp>
        <p:nvSpPr>
          <p:cNvPr id="29699" name="Content Placeholder 2"/>
          <p:cNvSpPr>
            <a:spLocks noGrp="1"/>
          </p:cNvSpPr>
          <p:nvPr>
            <p:ph idx="1"/>
          </p:nvPr>
        </p:nvSpPr>
        <p:spPr>
          <a:xfrm>
            <a:off x="1981200" y="1600201"/>
            <a:ext cx="8229600" cy="1108075"/>
          </a:xfrm>
        </p:spPr>
        <p:txBody>
          <a:bodyPr>
            <a:normAutofit fontScale="92500" lnSpcReduction="20000"/>
          </a:bodyPr>
          <a:lstStyle/>
          <a:p>
            <a:r>
              <a:rPr lang="en-US" altLang="en-US">
                <a:latin typeface="Arial" panose="020B0604020202020204" pitchFamily="34" charset="0"/>
                <a:cs typeface="Arial" panose="020B0604020202020204" pitchFamily="34" charset="0"/>
              </a:rPr>
              <a:t>Requirement: The train system shall guarantee safe transportation of all passengers on their residence.</a:t>
            </a:r>
          </a:p>
          <a:p>
            <a:endParaRPr lang="en-US" altLang="en-US">
              <a:latin typeface="Arial" panose="020B0604020202020204" pitchFamily="34" charset="0"/>
              <a:cs typeface="Arial" panose="020B0604020202020204" pitchFamily="34" charset="0"/>
            </a:endParaRPr>
          </a:p>
          <a:p>
            <a:endParaRPr lang="en-US" altLang="en-US">
              <a:latin typeface="Arial" panose="020B0604020202020204" pitchFamily="34" charset="0"/>
              <a:cs typeface="Arial" panose="020B0604020202020204" pitchFamily="34" charset="0"/>
            </a:endParaRPr>
          </a:p>
        </p:txBody>
      </p:sp>
      <p:sp>
        <p:nvSpPr>
          <p:cNvPr id="4" name="Rectangle 3"/>
          <p:cNvSpPr>
            <a:spLocks noChangeArrowheads="1"/>
          </p:cNvSpPr>
          <p:nvPr/>
        </p:nvSpPr>
        <p:spPr bwMode="auto">
          <a:xfrm>
            <a:off x="2135188" y="3213101"/>
            <a:ext cx="6985000"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a:t>Noise</a:t>
            </a:r>
          </a:p>
          <a:p>
            <a:pPr lvl="1"/>
            <a:r>
              <a:rPr lang="en-US" altLang="en-US" sz="2400"/>
              <a:t>A residence is an unknown concept within the train domain</a:t>
            </a:r>
          </a:p>
          <a:p>
            <a:pPr lvl="1"/>
            <a:r>
              <a:rPr lang="en-US" altLang="en-US" sz="2400"/>
              <a:t>The train can only transport passengers to the train station and not to their residence</a:t>
            </a:r>
          </a:p>
        </p:txBody>
      </p:sp>
    </p:spTree>
    <p:extLst>
      <p:ext uri="{BB962C8B-B14F-4D97-AF65-F5344CB8AC3E}">
        <p14:creationId xmlns:p14="http://schemas.microsoft.com/office/powerpoint/2010/main" val="37854850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Topics covered</a:t>
            </a:r>
            <a:endParaRPr lang="en-US" dirty="0"/>
          </a:p>
        </p:txBody>
      </p:sp>
      <p:sp>
        <p:nvSpPr>
          <p:cNvPr id="3" name="Content Placeholder 2"/>
          <p:cNvSpPr>
            <a:spLocks noGrp="1"/>
          </p:cNvSpPr>
          <p:nvPr>
            <p:ph idx="1"/>
          </p:nvPr>
        </p:nvSpPr>
        <p:spPr/>
        <p:txBody>
          <a:bodyPr>
            <a:normAutofit fontScale="92500" lnSpcReduction="20000"/>
          </a:bodyPr>
          <a:lstStyle/>
          <a:p>
            <a:r>
              <a:rPr lang="en-US" dirty="0">
                <a:solidFill>
                  <a:schemeClr val="bg1">
                    <a:lumMod val="85000"/>
                  </a:schemeClr>
                </a:solidFill>
              </a:rPr>
              <a:t>Course’s project – UWC 2.0</a:t>
            </a:r>
          </a:p>
          <a:p>
            <a:r>
              <a:rPr lang="en-US" dirty="0">
                <a:solidFill>
                  <a:schemeClr val="bg1">
                    <a:lumMod val="85000"/>
                  </a:schemeClr>
                </a:solidFill>
              </a:rPr>
              <a:t>Functional and non-functional requirements</a:t>
            </a:r>
            <a:endParaRPr lang="en-GB" dirty="0">
              <a:solidFill>
                <a:schemeClr val="bg1">
                  <a:lumMod val="85000"/>
                </a:schemeClr>
              </a:solidFill>
            </a:endParaRPr>
          </a:p>
          <a:p>
            <a:r>
              <a:rPr lang="en-US" dirty="0">
                <a:solidFill>
                  <a:schemeClr val="bg1">
                    <a:lumMod val="85000"/>
                  </a:schemeClr>
                </a:solidFill>
              </a:rPr>
              <a:t>Requirements engineering processes</a:t>
            </a:r>
          </a:p>
          <a:p>
            <a:r>
              <a:rPr lang="en-US" dirty="0">
                <a:solidFill>
                  <a:schemeClr val="bg1">
                    <a:lumMod val="85000"/>
                  </a:schemeClr>
                </a:solidFill>
              </a:rPr>
              <a:t>Requirements elicitation</a:t>
            </a:r>
          </a:p>
          <a:p>
            <a:r>
              <a:rPr lang="en-GB" dirty="0">
                <a:solidFill>
                  <a:schemeClr val="bg1">
                    <a:lumMod val="85000"/>
                  </a:schemeClr>
                </a:solidFill>
              </a:rPr>
              <a:t>Quality of requirements</a:t>
            </a:r>
          </a:p>
          <a:p>
            <a:r>
              <a:rPr lang="en-US" dirty="0"/>
              <a:t>Requirements </a:t>
            </a:r>
            <a:r>
              <a:rPr lang="en-GB" dirty="0"/>
              <a:t>specification</a:t>
            </a:r>
          </a:p>
          <a:p>
            <a:r>
              <a:rPr lang="en-GB" dirty="0">
                <a:solidFill>
                  <a:schemeClr val="bg1">
                    <a:lumMod val="85000"/>
                  </a:schemeClr>
                </a:solidFill>
              </a:rPr>
              <a:t>Requirement in Agile</a:t>
            </a:r>
          </a:p>
          <a:p>
            <a:r>
              <a:rPr lang="en-US" dirty="0">
                <a:solidFill>
                  <a:schemeClr val="bg1">
                    <a:lumMod val="85000"/>
                  </a:schemeClr>
                </a:solidFill>
              </a:rPr>
              <a:t>Requirements validation</a:t>
            </a:r>
            <a:endParaRPr lang="en-GB" dirty="0">
              <a:solidFill>
                <a:schemeClr val="bg1">
                  <a:lumMod val="85000"/>
                </a:schemeClr>
              </a:solidFill>
            </a:endParaRPr>
          </a:p>
          <a:p>
            <a:r>
              <a:rPr lang="en-US" dirty="0">
                <a:solidFill>
                  <a:schemeClr val="bg1">
                    <a:lumMod val="85000"/>
                  </a:schemeClr>
                </a:solidFill>
              </a:rPr>
              <a:t>Requirements change</a:t>
            </a:r>
            <a:endParaRPr lang="en-GB" dirty="0">
              <a:solidFill>
                <a:schemeClr val="bg1">
                  <a:lumMod val="85000"/>
                </a:schemeClr>
              </a:solidFill>
            </a:endParaRPr>
          </a:p>
        </p:txBody>
      </p:sp>
      <p:sp>
        <p:nvSpPr>
          <p:cNvPr id="7" name="Footer Placeholder 6"/>
          <p:cNvSpPr>
            <a:spLocks noGrp="1"/>
          </p:cNvSpPr>
          <p:nvPr>
            <p:ph type="ftr" sz="quarter" idx="11"/>
          </p:nvPr>
        </p:nvSpPr>
        <p:spPr/>
        <p:txBody>
          <a:bodyPr/>
          <a:lstStyle/>
          <a:p>
            <a:r>
              <a:rPr lang="en-US"/>
              <a:t>Chapter 4. Requirements engineering</a:t>
            </a:r>
          </a:p>
        </p:txBody>
      </p:sp>
      <p:sp>
        <p:nvSpPr>
          <p:cNvPr id="8" name="Slide Number Placeholder 7"/>
          <p:cNvSpPr>
            <a:spLocks noGrp="1"/>
          </p:cNvSpPr>
          <p:nvPr>
            <p:ph type="sldNum" sz="quarter" idx="12"/>
          </p:nvPr>
        </p:nvSpPr>
        <p:spPr/>
        <p:txBody>
          <a:bodyPr/>
          <a:lstStyle/>
          <a:p>
            <a:fld id="{825F70CE-84E9-D04C-9B15-10C693AA0F2A}" type="slidenum">
              <a:rPr lang="en-US" smtClean="0"/>
              <a:pPr/>
              <a:t>58</a:t>
            </a:fld>
            <a:endParaRPr lang="en-US"/>
          </a:p>
        </p:txBody>
      </p:sp>
      <p:sp>
        <p:nvSpPr>
          <p:cNvPr id="9" name="Date Placeholder 8"/>
          <p:cNvSpPr>
            <a:spLocks noGrp="1"/>
          </p:cNvSpPr>
          <p:nvPr>
            <p:ph type="dt" sz="half" idx="4294967295"/>
          </p:nvPr>
        </p:nvSpPr>
        <p:spPr>
          <a:xfrm>
            <a:off x="0" y="6470650"/>
            <a:ext cx="2154238" cy="274638"/>
          </a:xfrm>
        </p:spPr>
        <p:txBody>
          <a:bodyPr/>
          <a:lstStyle/>
          <a:p>
            <a:r>
              <a:rPr lang="en-US"/>
              <a:t>Sep 2019</a:t>
            </a:r>
          </a:p>
        </p:txBody>
      </p:sp>
    </p:spTree>
    <p:extLst>
      <p:ext uri="{BB962C8B-B14F-4D97-AF65-F5344CB8AC3E}">
        <p14:creationId xmlns:p14="http://schemas.microsoft.com/office/powerpoint/2010/main" val="2057309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Requirements specification</a:t>
            </a:r>
            <a:endParaRPr lang="en-US" dirty="0"/>
          </a:p>
        </p:txBody>
      </p:sp>
      <p:sp>
        <p:nvSpPr>
          <p:cNvPr id="15" name="Text Placeholder 14"/>
          <p:cNvSpPr>
            <a:spLocks noGrp="1"/>
          </p:cNvSpPr>
          <p:nvPr>
            <p:ph type="body" idx="1"/>
          </p:nvPr>
        </p:nvSpPr>
        <p:spPr/>
        <p:txBody>
          <a:bodyPr/>
          <a:lstStyle/>
          <a:p>
            <a:endParaRPr lang="nb-NO"/>
          </a:p>
        </p:txBody>
      </p:sp>
      <p:sp>
        <p:nvSpPr>
          <p:cNvPr id="5" name="Footer Placeholder 4"/>
          <p:cNvSpPr>
            <a:spLocks noGrp="1"/>
          </p:cNvSpPr>
          <p:nvPr>
            <p:ph type="ftr" sz="quarter" idx="11"/>
          </p:nvPr>
        </p:nvSpPr>
        <p:spPr/>
        <p:txBody>
          <a:bodyPr/>
          <a:lstStyle/>
          <a:p>
            <a:r>
              <a:rPr lang="en-US"/>
              <a:t>Chapter 4. Requirements engineering</a:t>
            </a:r>
          </a:p>
        </p:txBody>
      </p:sp>
      <p:sp>
        <p:nvSpPr>
          <p:cNvPr id="6" name="Slide Number Placeholder 5"/>
          <p:cNvSpPr>
            <a:spLocks noGrp="1"/>
          </p:cNvSpPr>
          <p:nvPr>
            <p:ph type="sldNum" sz="quarter" idx="12"/>
          </p:nvPr>
        </p:nvSpPr>
        <p:spPr/>
        <p:txBody>
          <a:bodyPr/>
          <a:lstStyle/>
          <a:p>
            <a:fld id="{87BA459C-C1F9-AB4D-8E61-68C53B56A064}" type="slidenum">
              <a:rPr lang="en-US" smtClean="0"/>
              <a:pPr/>
              <a:t>59</a:t>
            </a:fld>
            <a:endParaRPr lang="en-US"/>
          </a:p>
        </p:txBody>
      </p:sp>
      <p:sp>
        <p:nvSpPr>
          <p:cNvPr id="4" name="Date Placeholder 3"/>
          <p:cNvSpPr>
            <a:spLocks noGrp="1"/>
          </p:cNvSpPr>
          <p:nvPr>
            <p:ph type="dt" sz="half" idx="4294967295"/>
          </p:nvPr>
        </p:nvSpPr>
        <p:spPr>
          <a:xfrm>
            <a:off x="0" y="6470650"/>
            <a:ext cx="2154238" cy="274638"/>
          </a:xfrm>
        </p:spPr>
        <p:txBody>
          <a:bodyPr/>
          <a:lstStyle/>
          <a:p>
            <a:r>
              <a:rPr lang="en-US"/>
              <a:t>Sep 2019</a:t>
            </a:r>
          </a:p>
        </p:txBody>
      </p:sp>
    </p:spTree>
    <p:extLst>
      <p:ext uri="{BB962C8B-B14F-4D97-AF65-F5344CB8AC3E}">
        <p14:creationId xmlns:p14="http://schemas.microsoft.com/office/powerpoint/2010/main" val="1655384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3B378A23-5ECE-4338-AF4C-D693C660D2F2}"/>
              </a:ext>
            </a:extLst>
          </p:cNvPr>
          <p:cNvSpPr txBox="1">
            <a:spLocks noChangeArrowheads="1"/>
          </p:cNvSpPr>
          <p:nvPr/>
        </p:nvSpPr>
        <p:spPr bwMode="auto">
          <a:xfrm>
            <a:off x="1676400" y="142875"/>
            <a:ext cx="8839200"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nb-NO" sz="4500" b="1" dirty="0">
                <a:solidFill>
                  <a:srgbClr val="0070C0"/>
                </a:solidFill>
                <a:latin typeface="Corbel" panose="020B0503020204020204" pitchFamily="34" charset="0"/>
              </a:rPr>
              <a:t>The Ariane 5 </a:t>
            </a:r>
            <a:r>
              <a:rPr lang="en-US" altLang="nb-NO" sz="4800" b="1" dirty="0">
                <a:solidFill>
                  <a:srgbClr val="0070C0"/>
                </a:solidFill>
                <a:latin typeface="Corbel" panose="020B0503020204020204" pitchFamily="34" charset="0"/>
              </a:rPr>
              <a:t>accident</a:t>
            </a:r>
            <a:r>
              <a:rPr lang="en-US" altLang="nb-NO" sz="4500" b="1" dirty="0">
                <a:solidFill>
                  <a:srgbClr val="0070C0"/>
                </a:solidFill>
                <a:latin typeface="Corbel" panose="020B0503020204020204" pitchFamily="34" charset="0"/>
              </a:rPr>
              <a:t> – 1 </a:t>
            </a:r>
          </a:p>
        </p:txBody>
      </p:sp>
      <p:sp>
        <p:nvSpPr>
          <p:cNvPr id="16387" name="Rectangle 3">
            <a:extLst>
              <a:ext uri="{FF2B5EF4-FFF2-40B4-BE49-F238E27FC236}">
                <a16:creationId xmlns:a16="http://schemas.microsoft.com/office/drawing/2014/main" id="{B8D35AE2-EDED-474E-A2D9-F56FFE15F96D}"/>
              </a:ext>
            </a:extLst>
          </p:cNvPr>
          <p:cNvSpPr txBox="1">
            <a:spLocks noChangeArrowheads="1"/>
          </p:cNvSpPr>
          <p:nvPr/>
        </p:nvSpPr>
        <p:spPr bwMode="auto">
          <a:xfrm>
            <a:off x="479377" y="1135063"/>
            <a:ext cx="6769150" cy="416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38150" indent="-319088">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lnSpc>
                <a:spcPct val="90000"/>
              </a:lnSpc>
              <a:spcBef>
                <a:spcPct val="0"/>
              </a:spcBef>
              <a:buClr>
                <a:schemeClr val="accent1"/>
              </a:buClr>
              <a:buSzPct val="80000"/>
              <a:buFont typeface="Wingdings 2" panose="05020102010507070707" pitchFamily="18" charset="2"/>
              <a:buChar char=""/>
            </a:pPr>
            <a:r>
              <a:rPr lang="en-US" altLang="nb-NO" dirty="0">
                <a:latin typeface="Corbel" panose="020B0503020204020204" pitchFamily="34" charset="0"/>
              </a:rPr>
              <a:t>Single root cause failure!</a:t>
            </a:r>
          </a:p>
          <a:p>
            <a:pPr>
              <a:lnSpc>
                <a:spcPct val="90000"/>
              </a:lnSpc>
              <a:spcBef>
                <a:spcPct val="0"/>
              </a:spcBef>
              <a:buClr>
                <a:schemeClr val="accent1"/>
              </a:buClr>
              <a:buSzPct val="80000"/>
              <a:buFont typeface="Wingdings 2" panose="05020102010507070707" pitchFamily="18" charset="2"/>
              <a:buChar char=""/>
            </a:pPr>
            <a:r>
              <a:rPr lang="en-US" altLang="nb-NO" b="1" dirty="0">
                <a:latin typeface="Corbel" panose="020B0503020204020204" pitchFamily="34" charset="0"/>
              </a:rPr>
              <a:t>The ”bug”: attitude deviation</a:t>
            </a:r>
            <a:r>
              <a:rPr lang="en-US" altLang="nb-NO" dirty="0">
                <a:latin typeface="Corbel" panose="020B0503020204020204" pitchFamily="34" charset="0"/>
              </a:rPr>
              <a:t> stored as 2-byte integer (max value 65,535) instead of 4-byte (max value 4,294,967,295)</a:t>
            </a:r>
          </a:p>
          <a:p>
            <a:pPr>
              <a:lnSpc>
                <a:spcPct val="90000"/>
              </a:lnSpc>
              <a:spcBef>
                <a:spcPct val="0"/>
              </a:spcBef>
              <a:buClr>
                <a:schemeClr val="accent1"/>
              </a:buClr>
              <a:buSzPct val="80000"/>
              <a:buFont typeface="Wingdings 2" panose="05020102010507070707" pitchFamily="18" charset="2"/>
              <a:buChar char=""/>
            </a:pPr>
            <a:r>
              <a:rPr lang="en-US" altLang="nb-NO" dirty="0">
                <a:latin typeface="Corbel" panose="020B0503020204020204" pitchFamily="34" charset="0"/>
              </a:rPr>
              <a:t>SW module was reused from Ariane 4</a:t>
            </a:r>
          </a:p>
          <a:p>
            <a:pPr>
              <a:lnSpc>
                <a:spcPct val="90000"/>
              </a:lnSpc>
              <a:spcBef>
                <a:spcPct val="0"/>
              </a:spcBef>
              <a:buClr>
                <a:schemeClr val="accent1"/>
              </a:buClr>
              <a:buSzPct val="80000"/>
              <a:buFont typeface="Wingdings 2" panose="05020102010507070707" pitchFamily="18" charset="2"/>
              <a:buChar char=""/>
            </a:pPr>
            <a:r>
              <a:rPr lang="en-US" altLang="nb-NO" dirty="0">
                <a:latin typeface="Corbel" panose="020B0503020204020204" pitchFamily="34" charset="0"/>
              </a:rPr>
              <a:t>Insufficient V&amp;V of detailed requirements: larger attitude deviation tolerated in Ariane 5 than in Ariane 4</a:t>
            </a:r>
          </a:p>
          <a:p>
            <a:pPr>
              <a:lnSpc>
                <a:spcPct val="90000"/>
              </a:lnSpc>
              <a:spcBef>
                <a:spcPct val="0"/>
              </a:spcBef>
              <a:buClr>
                <a:schemeClr val="accent1"/>
              </a:buClr>
              <a:buSzPct val="80000"/>
              <a:buFont typeface="Wingdings 2" panose="05020102010507070707" pitchFamily="18" charset="2"/>
              <a:buChar char=""/>
            </a:pPr>
            <a:r>
              <a:rPr lang="en-US" altLang="nb-NO" dirty="0">
                <a:latin typeface="Corbel" panose="020B0503020204020204" pitchFamily="34" charset="0"/>
              </a:rPr>
              <a:t>Ariane 5 production cost 10 years and $7 billion; luckily, no victims because it was unmanned. </a:t>
            </a:r>
          </a:p>
        </p:txBody>
      </p:sp>
      <p:pic>
        <p:nvPicPr>
          <p:cNvPr id="16388" name="Picture 7" descr="Ariane-5">
            <a:extLst>
              <a:ext uri="{FF2B5EF4-FFF2-40B4-BE49-F238E27FC236}">
                <a16:creationId xmlns:a16="http://schemas.microsoft.com/office/drawing/2014/main" id="{A96F89D3-253A-4691-87A0-E916109C3C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4357" y="1150646"/>
            <a:ext cx="4421304" cy="3949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Text Box 9">
            <a:extLst>
              <a:ext uri="{FF2B5EF4-FFF2-40B4-BE49-F238E27FC236}">
                <a16:creationId xmlns:a16="http://schemas.microsoft.com/office/drawing/2014/main" id="{304AB5E4-1F6E-472E-9C81-93DD0FF473D1}"/>
              </a:ext>
            </a:extLst>
          </p:cNvPr>
          <p:cNvSpPr txBox="1">
            <a:spLocks noChangeArrowheads="1"/>
          </p:cNvSpPr>
          <p:nvPr/>
        </p:nvSpPr>
        <p:spPr bwMode="auto">
          <a:xfrm>
            <a:off x="1127448" y="5099844"/>
            <a:ext cx="5978525"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40000"/>
              </a:spcBef>
              <a:spcAft>
                <a:spcPct val="20000"/>
              </a:spcAft>
              <a:buClr>
                <a:schemeClr val="tx1"/>
              </a:buClr>
              <a:buFont typeface="Wingdings" panose="05000000000000000000" pitchFamily="2" charset="2"/>
              <a:buNone/>
            </a:pPr>
            <a:r>
              <a:rPr lang="en-US" altLang="nb-NO" sz="2000" dirty="0">
                <a:solidFill>
                  <a:schemeClr val="tx2"/>
                </a:solidFill>
              </a:rPr>
              <a:t>65,53</a:t>
            </a:r>
            <a:r>
              <a:rPr lang="en-US" altLang="nb-NO" sz="2000" b="1" dirty="0">
                <a:solidFill>
                  <a:schemeClr val="tx2"/>
                </a:solidFill>
              </a:rPr>
              <a:t>5 =</a:t>
            </a:r>
            <a:r>
              <a:rPr lang="en-US" altLang="nb-NO" sz="2000" dirty="0"/>
              <a:t> 00000000</a:t>
            </a:r>
            <a:r>
              <a:rPr lang="en-US" altLang="nb-NO" sz="2000" dirty="0">
                <a:solidFill>
                  <a:schemeClr val="accent2"/>
                </a:solidFill>
              </a:rPr>
              <a:t> 00000000</a:t>
            </a:r>
            <a:r>
              <a:rPr lang="en-US" altLang="nb-NO" sz="2000" dirty="0"/>
              <a:t> </a:t>
            </a:r>
            <a:r>
              <a:rPr lang="en-US" altLang="nb-NO" sz="2000" dirty="0">
                <a:solidFill>
                  <a:srgbClr val="FF0000"/>
                </a:solidFill>
              </a:rPr>
              <a:t>11111111</a:t>
            </a:r>
            <a:r>
              <a:rPr lang="en-US" altLang="nb-NO" sz="2000" dirty="0">
                <a:solidFill>
                  <a:schemeClr val="tx2"/>
                </a:solidFill>
              </a:rPr>
              <a:t> </a:t>
            </a:r>
            <a:r>
              <a:rPr lang="en-US" altLang="nb-NO" sz="2000" dirty="0"/>
              <a:t>11111111</a:t>
            </a:r>
            <a:endParaRPr lang="en-US" altLang="nb-NO" sz="2000" b="1" dirty="0">
              <a:solidFill>
                <a:schemeClr val="tx2"/>
              </a:solidFill>
            </a:endParaRPr>
          </a:p>
          <a:p>
            <a:pPr>
              <a:spcBef>
                <a:spcPct val="40000"/>
              </a:spcBef>
              <a:spcAft>
                <a:spcPct val="20000"/>
              </a:spcAft>
              <a:buClr>
                <a:schemeClr val="tx1"/>
              </a:buClr>
              <a:buFont typeface="Wingdings" panose="05000000000000000000" pitchFamily="2" charset="2"/>
              <a:buNone/>
            </a:pPr>
            <a:r>
              <a:rPr lang="en-US" altLang="nb-NO" sz="2000" dirty="0">
                <a:solidFill>
                  <a:schemeClr val="tx2"/>
                </a:solidFill>
              </a:rPr>
              <a:t>65,53</a:t>
            </a:r>
            <a:r>
              <a:rPr lang="en-US" altLang="nb-NO" sz="2000" b="1" dirty="0">
                <a:solidFill>
                  <a:schemeClr val="tx2"/>
                </a:solidFill>
              </a:rPr>
              <a:t>6 =</a:t>
            </a:r>
            <a:r>
              <a:rPr lang="en-US" altLang="nb-NO" sz="2000" dirty="0"/>
              <a:t> 00000000</a:t>
            </a:r>
            <a:r>
              <a:rPr lang="en-US" altLang="nb-NO" sz="2000" dirty="0">
                <a:solidFill>
                  <a:schemeClr val="accent2"/>
                </a:solidFill>
              </a:rPr>
              <a:t> 00000001</a:t>
            </a:r>
            <a:r>
              <a:rPr lang="en-US" altLang="nb-NO" sz="2000" dirty="0">
                <a:solidFill>
                  <a:srgbClr val="FF0000"/>
                </a:solidFill>
              </a:rPr>
              <a:t> 00000000</a:t>
            </a:r>
            <a:r>
              <a:rPr lang="en-US" altLang="nb-NO" sz="2000" dirty="0">
                <a:solidFill>
                  <a:schemeClr val="tx2"/>
                </a:solidFill>
              </a:rPr>
              <a:t> </a:t>
            </a:r>
            <a:r>
              <a:rPr lang="en-US" altLang="nb-NO" sz="2000" dirty="0"/>
              <a:t>00000000</a:t>
            </a:r>
          </a:p>
        </p:txBody>
      </p:sp>
    </p:spTree>
    <p:extLst>
      <p:ext uri="{BB962C8B-B14F-4D97-AF65-F5344CB8AC3E}">
        <p14:creationId xmlns:p14="http://schemas.microsoft.com/office/powerpoint/2010/main" val="2441770664"/>
      </p:ext>
    </p:extLst>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Requirements specification</a:t>
            </a:r>
            <a:endParaRPr lang="en-US" dirty="0"/>
          </a:p>
        </p:txBody>
      </p:sp>
      <p:sp>
        <p:nvSpPr>
          <p:cNvPr id="3" name="Content Placeholder 2"/>
          <p:cNvSpPr>
            <a:spLocks noGrp="1"/>
          </p:cNvSpPr>
          <p:nvPr>
            <p:ph idx="1"/>
          </p:nvPr>
        </p:nvSpPr>
        <p:spPr/>
        <p:txBody>
          <a:bodyPr/>
          <a:lstStyle/>
          <a:p>
            <a:r>
              <a:rPr lang="en-US"/>
              <a:t>The process of writing down the user and system requirements in a requirements document.</a:t>
            </a:r>
          </a:p>
          <a:p>
            <a:endParaRPr lang="en-US"/>
          </a:p>
          <a:p>
            <a:r>
              <a:rPr lang="en-US"/>
              <a:t>Notes:</a:t>
            </a:r>
          </a:p>
          <a:p>
            <a:pPr lvl="1"/>
            <a:r>
              <a:rPr lang="en-US"/>
              <a:t>User requirements have to be understandable by end-users and customers who do not have a technical background.</a:t>
            </a:r>
          </a:p>
          <a:p>
            <a:pPr lvl="1"/>
            <a:r>
              <a:rPr lang="en-US"/>
              <a:t>System requirements are more detailed requirements and may include more technical information.</a:t>
            </a:r>
          </a:p>
          <a:p>
            <a:pPr lvl="1"/>
            <a:r>
              <a:rPr lang="en-US"/>
              <a:t>The requirements may be part of a contract for the system development</a:t>
            </a:r>
            <a:endParaRPr lang="en-US" dirty="0"/>
          </a:p>
        </p:txBody>
      </p:sp>
      <p:sp>
        <p:nvSpPr>
          <p:cNvPr id="7" name="Footer Placeholder 6"/>
          <p:cNvSpPr>
            <a:spLocks noGrp="1"/>
          </p:cNvSpPr>
          <p:nvPr>
            <p:ph type="ftr" sz="quarter" idx="11"/>
          </p:nvPr>
        </p:nvSpPr>
        <p:spPr/>
        <p:txBody>
          <a:bodyPr/>
          <a:lstStyle/>
          <a:p>
            <a:r>
              <a:rPr lang="en-US"/>
              <a:t>Chapter 4. Requirements engineering</a:t>
            </a:r>
          </a:p>
        </p:txBody>
      </p:sp>
      <p:sp>
        <p:nvSpPr>
          <p:cNvPr id="8" name="Slide Number Placeholder 7"/>
          <p:cNvSpPr>
            <a:spLocks noGrp="1"/>
          </p:cNvSpPr>
          <p:nvPr>
            <p:ph type="sldNum" sz="quarter" idx="12"/>
          </p:nvPr>
        </p:nvSpPr>
        <p:spPr/>
        <p:txBody>
          <a:bodyPr/>
          <a:lstStyle/>
          <a:p>
            <a:fld id="{825F70CE-84E9-D04C-9B15-10C693AA0F2A}" type="slidenum">
              <a:rPr lang="en-US" smtClean="0"/>
              <a:pPr/>
              <a:t>60</a:t>
            </a:fld>
            <a:endParaRPr lang="en-US"/>
          </a:p>
        </p:txBody>
      </p:sp>
      <p:sp>
        <p:nvSpPr>
          <p:cNvPr id="9" name="Date Placeholder 8"/>
          <p:cNvSpPr>
            <a:spLocks noGrp="1"/>
          </p:cNvSpPr>
          <p:nvPr>
            <p:ph type="dt" sz="half" idx="4294967295"/>
          </p:nvPr>
        </p:nvSpPr>
        <p:spPr>
          <a:xfrm>
            <a:off x="0" y="6470650"/>
            <a:ext cx="2154238" cy="274638"/>
          </a:xfrm>
        </p:spPr>
        <p:txBody>
          <a:bodyPr/>
          <a:lstStyle/>
          <a:p>
            <a:r>
              <a:rPr lang="en-US"/>
              <a:t>Sep 2019</a:t>
            </a:r>
          </a:p>
        </p:txBody>
      </p:sp>
    </p:spTree>
    <p:extLst>
      <p:ext uri="{BB962C8B-B14F-4D97-AF65-F5344CB8AC3E}">
        <p14:creationId xmlns:p14="http://schemas.microsoft.com/office/powerpoint/2010/main" val="11218793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t>Ways of writing a system requirements specification </a:t>
            </a:r>
            <a:endParaRPr lang="en-US" dirty="0"/>
          </a:p>
        </p:txBody>
      </p:sp>
      <p:sp>
        <p:nvSpPr>
          <p:cNvPr id="3" name="Footer Placeholder 2"/>
          <p:cNvSpPr>
            <a:spLocks noGrp="1"/>
          </p:cNvSpPr>
          <p:nvPr>
            <p:ph type="ftr" sz="quarter" idx="11"/>
          </p:nvPr>
        </p:nvSpPr>
        <p:spPr/>
        <p:txBody>
          <a:bodyPr/>
          <a:lstStyle/>
          <a:p>
            <a:r>
              <a:rPr lang="en-US"/>
              <a:t>Chapter 4. Requirements engineering</a:t>
            </a:r>
          </a:p>
        </p:txBody>
      </p:sp>
      <p:sp>
        <p:nvSpPr>
          <p:cNvPr id="7" name="Slide Number Placeholder 6"/>
          <p:cNvSpPr>
            <a:spLocks noGrp="1"/>
          </p:cNvSpPr>
          <p:nvPr>
            <p:ph type="sldNum" sz="quarter" idx="12"/>
          </p:nvPr>
        </p:nvSpPr>
        <p:spPr/>
        <p:txBody>
          <a:bodyPr/>
          <a:lstStyle/>
          <a:p>
            <a:fld id="{825F70CE-84E9-D04C-9B15-10C693AA0F2A}" type="slidenum">
              <a:rPr lang="en-US" smtClean="0"/>
              <a:pPr/>
              <a:t>61</a:t>
            </a:fld>
            <a:endParaRPr lang="en-US"/>
          </a:p>
        </p:txBody>
      </p:sp>
      <p:sp>
        <p:nvSpPr>
          <p:cNvPr id="8" name="Date Placeholder 7"/>
          <p:cNvSpPr>
            <a:spLocks noGrp="1"/>
          </p:cNvSpPr>
          <p:nvPr>
            <p:ph type="dt" sz="half" idx="4294967295"/>
          </p:nvPr>
        </p:nvSpPr>
        <p:spPr>
          <a:xfrm>
            <a:off x="0" y="6470650"/>
            <a:ext cx="2154238" cy="274638"/>
          </a:xfrm>
        </p:spPr>
        <p:txBody>
          <a:bodyPr/>
          <a:lstStyle/>
          <a:p>
            <a:r>
              <a:rPr lang="en-US"/>
              <a:t>Sep 2019</a:t>
            </a:r>
          </a:p>
        </p:txBody>
      </p:sp>
      <p:graphicFrame>
        <p:nvGraphicFramePr>
          <p:cNvPr id="5" name="Table 4"/>
          <p:cNvGraphicFramePr>
            <a:graphicFrameLocks noGrp="1"/>
          </p:cNvGraphicFramePr>
          <p:nvPr/>
        </p:nvGraphicFramePr>
        <p:xfrm>
          <a:off x="1720280" y="1290442"/>
          <a:ext cx="8784977" cy="4907280"/>
        </p:xfrm>
        <a:graphic>
          <a:graphicData uri="http://schemas.openxmlformats.org/drawingml/2006/table">
            <a:tbl>
              <a:tblPr/>
              <a:tblGrid>
                <a:gridCol w="2232249">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268">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GB" sz="2000" b="1" i="0" u="none" strike="noStrike" cap="none" normalizeH="0" baseline="0" dirty="0">
                          <a:ln>
                            <a:noFill/>
                          </a:ln>
                          <a:solidFill>
                            <a:srgbClr val="000000"/>
                          </a:solidFill>
                          <a:effectLst/>
                          <a:latin typeface="Arial"/>
                          <a:ea typeface="Times New Roman" charset="0"/>
                          <a:cs typeface="Arial"/>
                        </a:rPr>
                        <a:t>Notation</a:t>
                      </a:r>
                      <a:endParaRPr kumimoji="0" lang="en-US" sz="2000" b="1" i="0" u="none" strike="noStrike" cap="none" normalizeH="0" baseline="0" dirty="0">
                        <a:ln>
                          <a:noFill/>
                        </a:ln>
                        <a:solidFill>
                          <a:srgbClr val="FFFFFF"/>
                        </a:solidFill>
                        <a:effectLst/>
                        <a:latin typeface="Arial"/>
                        <a:ea typeface="Arial" charset="0"/>
                        <a:cs typeface="Arial"/>
                      </a:endParaRP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2000" b="1" i="0" u="none" strike="noStrike" cap="none" normalizeH="0" baseline="0" dirty="0">
                          <a:ln>
                            <a:noFill/>
                          </a:ln>
                          <a:solidFill>
                            <a:srgbClr val="000000"/>
                          </a:solidFill>
                          <a:effectLst/>
                          <a:latin typeface="Arial"/>
                          <a:ea typeface="Times New Roman" charset="0"/>
                          <a:cs typeface="Arial"/>
                        </a:rPr>
                        <a:t>Description</a:t>
                      </a: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501177">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dirty="0">
                          <a:ln>
                            <a:noFill/>
                          </a:ln>
                          <a:solidFill>
                            <a:srgbClr val="000000"/>
                          </a:solidFill>
                          <a:effectLst/>
                          <a:latin typeface="Arial"/>
                          <a:ea typeface="Times New Roman" charset="0"/>
                          <a:cs typeface="Arial"/>
                        </a:rPr>
                        <a:t>Natural language</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dirty="0">
                          <a:ln>
                            <a:noFill/>
                          </a:ln>
                          <a:solidFill>
                            <a:srgbClr val="000000"/>
                          </a:solidFill>
                          <a:effectLst/>
                          <a:latin typeface="Arial"/>
                          <a:ea typeface="Times New Roman" charset="0"/>
                          <a:cs typeface="Arial"/>
                        </a:rPr>
                        <a:t>Sentences in natural language. Each sentence should express one requirement.</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487073">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dirty="0">
                          <a:ln>
                            <a:noFill/>
                          </a:ln>
                          <a:solidFill>
                            <a:srgbClr val="000000"/>
                          </a:solidFill>
                          <a:effectLst/>
                          <a:latin typeface="Arial"/>
                          <a:ea typeface="Times New Roman" charset="0"/>
                          <a:cs typeface="Arial"/>
                        </a:rPr>
                        <a:t>Structured natural language </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dirty="0">
                          <a:ln>
                            <a:noFill/>
                          </a:ln>
                          <a:solidFill>
                            <a:srgbClr val="000000"/>
                          </a:solidFill>
                          <a:effectLst/>
                          <a:latin typeface="Arial"/>
                          <a:ea typeface="Times New Roman" charset="0"/>
                          <a:cs typeface="Arial"/>
                        </a:rPr>
                        <a:t>Natural language statements on a standard form or template</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472969">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a:ln>
                            <a:noFill/>
                          </a:ln>
                          <a:solidFill>
                            <a:srgbClr val="000000"/>
                          </a:solidFill>
                          <a:effectLst/>
                          <a:latin typeface="Arial"/>
                          <a:ea typeface="Times New Roman" charset="0"/>
                          <a:cs typeface="Arial"/>
                        </a:rPr>
                        <a:t>Design description languages</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dirty="0">
                          <a:ln>
                            <a:noFill/>
                          </a:ln>
                          <a:solidFill>
                            <a:srgbClr val="000000"/>
                          </a:solidFill>
                          <a:effectLst/>
                          <a:latin typeface="Arial"/>
                          <a:ea typeface="Times New Roman" charset="0"/>
                          <a:cs typeface="Arial"/>
                        </a:rPr>
                        <a:t>Uses a language like a programming language, but with more abstract features</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458865">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a:ln>
                            <a:noFill/>
                          </a:ln>
                          <a:solidFill>
                            <a:srgbClr val="000000"/>
                          </a:solidFill>
                          <a:effectLst/>
                          <a:latin typeface="Arial"/>
                          <a:ea typeface="Times New Roman" charset="0"/>
                          <a:cs typeface="Arial"/>
                        </a:rPr>
                        <a:t>Graphical notations</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dirty="0">
                          <a:ln>
                            <a:noFill/>
                          </a:ln>
                          <a:solidFill>
                            <a:srgbClr val="000000"/>
                          </a:solidFill>
                          <a:effectLst/>
                          <a:latin typeface="Arial"/>
                          <a:ea typeface="Times New Roman" charset="0"/>
                          <a:cs typeface="Arial"/>
                        </a:rPr>
                        <a:t>Graphical models, supplemented by text annotations (best for functional requirements); UML use case and sequence diagrams are commonly used.</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732793">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a:ln>
                            <a:noFill/>
                          </a:ln>
                          <a:solidFill>
                            <a:srgbClr val="000000"/>
                          </a:solidFill>
                          <a:effectLst/>
                          <a:latin typeface="Arial"/>
                          <a:ea typeface="Times New Roman" charset="0"/>
                          <a:cs typeface="Arial"/>
                        </a:rPr>
                        <a:t>Mathematical specifications</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dirty="0">
                          <a:ln>
                            <a:noFill/>
                          </a:ln>
                          <a:solidFill>
                            <a:srgbClr val="000000"/>
                          </a:solidFill>
                          <a:effectLst/>
                          <a:latin typeface="Arial"/>
                          <a:ea typeface="Times New Roman" charset="0"/>
                          <a:cs typeface="Arial"/>
                        </a:rPr>
                        <a:t>Based on mathematical concepts such as finite-state machines or sets; Can reduce the ambiguity but hard to understand (and hard to check manually)</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3514950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t>Ways of writing a system requirements specification </a:t>
            </a:r>
            <a:endParaRPr lang="en-US" dirty="0"/>
          </a:p>
        </p:txBody>
      </p:sp>
      <p:sp>
        <p:nvSpPr>
          <p:cNvPr id="3" name="Footer Placeholder 2"/>
          <p:cNvSpPr>
            <a:spLocks noGrp="1"/>
          </p:cNvSpPr>
          <p:nvPr>
            <p:ph type="ftr" sz="quarter" idx="11"/>
          </p:nvPr>
        </p:nvSpPr>
        <p:spPr/>
        <p:txBody>
          <a:bodyPr/>
          <a:lstStyle/>
          <a:p>
            <a:r>
              <a:rPr lang="en-US"/>
              <a:t>Chapter 4. Requirements engineering</a:t>
            </a:r>
          </a:p>
        </p:txBody>
      </p:sp>
      <p:sp>
        <p:nvSpPr>
          <p:cNvPr id="7" name="Slide Number Placeholder 6"/>
          <p:cNvSpPr>
            <a:spLocks noGrp="1"/>
          </p:cNvSpPr>
          <p:nvPr>
            <p:ph type="sldNum" sz="quarter" idx="12"/>
          </p:nvPr>
        </p:nvSpPr>
        <p:spPr/>
        <p:txBody>
          <a:bodyPr/>
          <a:lstStyle/>
          <a:p>
            <a:fld id="{825F70CE-84E9-D04C-9B15-10C693AA0F2A}" type="slidenum">
              <a:rPr lang="en-US" smtClean="0"/>
              <a:pPr/>
              <a:t>62</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083133449"/>
              </p:ext>
            </p:extLst>
          </p:nvPr>
        </p:nvGraphicFramePr>
        <p:xfrm>
          <a:off x="1720280" y="1290442"/>
          <a:ext cx="8784977" cy="1188720"/>
        </p:xfrm>
        <a:graphic>
          <a:graphicData uri="http://schemas.openxmlformats.org/drawingml/2006/table">
            <a:tbl>
              <a:tblPr/>
              <a:tblGrid>
                <a:gridCol w="2232249">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268">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GB" sz="2000" b="1" i="0" u="none" strike="noStrike" cap="none" normalizeH="0" baseline="0" dirty="0">
                          <a:ln>
                            <a:noFill/>
                          </a:ln>
                          <a:solidFill>
                            <a:srgbClr val="000000"/>
                          </a:solidFill>
                          <a:effectLst/>
                          <a:latin typeface="Arial"/>
                          <a:ea typeface="Times New Roman" charset="0"/>
                          <a:cs typeface="Arial"/>
                        </a:rPr>
                        <a:t>Notation</a:t>
                      </a:r>
                      <a:endParaRPr kumimoji="0" lang="en-US" sz="2000" b="1" i="0" u="none" strike="noStrike" cap="none" normalizeH="0" baseline="0" dirty="0">
                        <a:ln>
                          <a:noFill/>
                        </a:ln>
                        <a:solidFill>
                          <a:srgbClr val="FFFFFF"/>
                        </a:solidFill>
                        <a:effectLst/>
                        <a:latin typeface="Arial"/>
                        <a:ea typeface="Arial" charset="0"/>
                        <a:cs typeface="Arial"/>
                      </a:endParaRP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2000" b="1" i="0" u="none" strike="noStrike" cap="none" normalizeH="0" baseline="0">
                          <a:ln>
                            <a:noFill/>
                          </a:ln>
                          <a:solidFill>
                            <a:srgbClr val="000000"/>
                          </a:solidFill>
                          <a:effectLst/>
                          <a:latin typeface="Arial"/>
                          <a:ea typeface="Times New Roman" charset="0"/>
                          <a:cs typeface="Arial"/>
                        </a:rPr>
                        <a:t>Description</a:t>
                      </a: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501177">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dirty="0">
                          <a:ln>
                            <a:noFill/>
                          </a:ln>
                          <a:solidFill>
                            <a:srgbClr val="000000"/>
                          </a:solidFill>
                          <a:effectLst/>
                          <a:latin typeface="Arial"/>
                          <a:ea typeface="Times New Roman" charset="0"/>
                          <a:cs typeface="Arial"/>
                        </a:rPr>
                        <a:t>Natural language</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dirty="0">
                          <a:ln>
                            <a:noFill/>
                          </a:ln>
                          <a:solidFill>
                            <a:srgbClr val="000000"/>
                          </a:solidFill>
                          <a:effectLst/>
                          <a:latin typeface="Arial"/>
                          <a:ea typeface="Times New Roman" charset="0"/>
                          <a:cs typeface="Arial"/>
                        </a:rPr>
                        <a:t>Sentences in natural language. Each sentence should express one requirement.</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bl>
          </a:graphicData>
        </a:graphic>
      </p:graphicFrame>
      <p:sp>
        <p:nvSpPr>
          <p:cNvPr id="4" name="Content Placeholder 2">
            <a:extLst>
              <a:ext uri="{FF2B5EF4-FFF2-40B4-BE49-F238E27FC236}">
                <a16:creationId xmlns:a16="http://schemas.microsoft.com/office/drawing/2014/main" id="{3A60F4A5-C3E9-3D94-0C28-665DE50441D3}"/>
              </a:ext>
            </a:extLst>
          </p:cNvPr>
          <p:cNvSpPr txBox="1">
            <a:spLocks/>
          </p:cNvSpPr>
          <p:nvPr/>
        </p:nvSpPr>
        <p:spPr>
          <a:xfrm>
            <a:off x="1024126" y="2780928"/>
            <a:ext cx="10786872" cy="3528433"/>
          </a:xfrm>
          <a:prstGeom prst="rect">
            <a:avLst/>
          </a:prstGeom>
        </p:spPr>
        <p:txBody>
          <a:bodyPr>
            <a:normAutofit/>
          </a:bodyPr>
          <a:lstStyle>
            <a:lvl1pPr marL="400050" indent="-400050" algn="l" defTabSz="914400" rtl="0" eaLnBrk="1" latinLnBrk="0" hangingPunct="1">
              <a:lnSpc>
                <a:spcPct val="90000"/>
              </a:lnSpc>
              <a:spcBef>
                <a:spcPts val="1200"/>
              </a:spcBef>
              <a:spcAft>
                <a:spcPts val="200"/>
              </a:spcAft>
              <a:buClr>
                <a:schemeClr val="accent1"/>
              </a:buClr>
              <a:buSzPct val="100000"/>
              <a:buFont typeface="Wingdings" panose="05000000000000000000" pitchFamily="2" charset="2"/>
              <a:buChar char=""/>
              <a:defRPr sz="3200" kern="1200">
                <a:solidFill>
                  <a:schemeClr val="tx1"/>
                </a:solidFill>
                <a:latin typeface="+mn-lt"/>
                <a:ea typeface="+mn-ea"/>
                <a:cs typeface="+mn-cs"/>
              </a:defRPr>
            </a:lvl1pPr>
            <a:lvl2pPr marL="627063" indent="-227013"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801688" indent="-174625"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976313" indent="-174625"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1139825" indent="-163513"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9pPr>
          </a:lstStyle>
          <a:p>
            <a:pPr marL="0" indent="0" fontAlgn="auto">
              <a:lnSpc>
                <a:spcPct val="100000"/>
              </a:lnSpc>
              <a:buFont typeface="Wingdings" panose="05000000000000000000" pitchFamily="2" charset="2"/>
              <a:buNone/>
            </a:pPr>
            <a:r>
              <a:rPr lang="en-US" sz="2000">
                <a:solidFill>
                  <a:srgbClr val="374151"/>
                </a:solidFill>
                <a:latin typeface="Times New Roman" panose="02020603050405020304" pitchFamily="18" charset="0"/>
              </a:rPr>
              <a:t>Waste collection is often designated to an organization that provides professional waste management services. A typical waste collection process involves (1) back officers, who operate a central system to create calendar, coordinate front collectors and janitors ,(2) collectors, who drive different types of vehicles and (3) janitors who manually collect garbage from Major Collecting Points (MCPs). Calendar and tasks were assigned among teams of janitors and coordinated by back officers. These assignments are often arranged in a weekly basic. Back officers also plan which vehicles to use and their routes. This planning activity happens every month. Everyday, the back officers sent messages with information about collecting route and time to collectors and janitors. Janitors use trollers (see Figure 1b) to collect garbage in their assigned areas and deliver to the MCPs. Collectors will pick up garbage from all janitors at an MCP. One collector drives only one vehicle during his working shift. The collector will drive through several MCPs with a predetermined route by back officers.</a:t>
            </a:r>
            <a:endParaRPr lang="nb-NO" sz="36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t>Ways of writing a system requirements specification </a:t>
            </a:r>
            <a:endParaRPr lang="en-US" dirty="0"/>
          </a:p>
        </p:txBody>
      </p:sp>
      <p:sp>
        <p:nvSpPr>
          <p:cNvPr id="3" name="Footer Placeholder 2"/>
          <p:cNvSpPr>
            <a:spLocks noGrp="1"/>
          </p:cNvSpPr>
          <p:nvPr>
            <p:ph type="ftr" sz="quarter" idx="11"/>
          </p:nvPr>
        </p:nvSpPr>
        <p:spPr/>
        <p:txBody>
          <a:bodyPr/>
          <a:lstStyle/>
          <a:p>
            <a:r>
              <a:rPr lang="en-US"/>
              <a:t>Chapter 4. Requirements engineering</a:t>
            </a:r>
          </a:p>
        </p:txBody>
      </p:sp>
      <p:sp>
        <p:nvSpPr>
          <p:cNvPr id="7" name="Slide Number Placeholder 6"/>
          <p:cNvSpPr>
            <a:spLocks noGrp="1"/>
          </p:cNvSpPr>
          <p:nvPr>
            <p:ph type="sldNum" sz="quarter" idx="12"/>
          </p:nvPr>
        </p:nvSpPr>
        <p:spPr/>
        <p:txBody>
          <a:bodyPr/>
          <a:lstStyle/>
          <a:p>
            <a:fld id="{825F70CE-84E9-D04C-9B15-10C693AA0F2A}" type="slidenum">
              <a:rPr lang="en-US" smtClean="0"/>
              <a:pPr/>
              <a:t>63</a:t>
            </a:fld>
            <a:endParaRPr lang="en-US"/>
          </a:p>
        </p:txBody>
      </p:sp>
      <p:graphicFrame>
        <p:nvGraphicFramePr>
          <p:cNvPr id="5" name="Table 4"/>
          <p:cNvGraphicFramePr>
            <a:graphicFrameLocks noGrp="1"/>
          </p:cNvGraphicFramePr>
          <p:nvPr/>
        </p:nvGraphicFramePr>
        <p:xfrm>
          <a:off x="1720280" y="1290442"/>
          <a:ext cx="8784977" cy="1188720"/>
        </p:xfrm>
        <a:graphic>
          <a:graphicData uri="http://schemas.openxmlformats.org/drawingml/2006/table">
            <a:tbl>
              <a:tblPr/>
              <a:tblGrid>
                <a:gridCol w="2232249">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268">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GB" sz="2000" b="1" i="0" u="none" strike="noStrike" cap="none" normalizeH="0" baseline="0" dirty="0">
                          <a:ln>
                            <a:noFill/>
                          </a:ln>
                          <a:solidFill>
                            <a:srgbClr val="000000"/>
                          </a:solidFill>
                          <a:effectLst/>
                          <a:latin typeface="Arial"/>
                          <a:ea typeface="Times New Roman" charset="0"/>
                          <a:cs typeface="Arial"/>
                        </a:rPr>
                        <a:t>Notation</a:t>
                      </a:r>
                      <a:endParaRPr kumimoji="0" lang="en-US" sz="2000" b="1" i="0" u="none" strike="noStrike" cap="none" normalizeH="0" baseline="0" dirty="0">
                        <a:ln>
                          <a:noFill/>
                        </a:ln>
                        <a:solidFill>
                          <a:srgbClr val="FFFFFF"/>
                        </a:solidFill>
                        <a:effectLst/>
                        <a:latin typeface="Arial"/>
                        <a:ea typeface="Arial" charset="0"/>
                        <a:cs typeface="Arial"/>
                      </a:endParaRP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2000" b="1" i="0" u="none" strike="noStrike" cap="none" normalizeH="0" baseline="0">
                          <a:ln>
                            <a:noFill/>
                          </a:ln>
                          <a:solidFill>
                            <a:srgbClr val="000000"/>
                          </a:solidFill>
                          <a:effectLst/>
                          <a:latin typeface="Arial"/>
                          <a:ea typeface="Times New Roman" charset="0"/>
                          <a:cs typeface="Arial"/>
                        </a:rPr>
                        <a:t>Description</a:t>
                      </a: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501177">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dirty="0">
                          <a:ln>
                            <a:noFill/>
                          </a:ln>
                          <a:solidFill>
                            <a:srgbClr val="000000"/>
                          </a:solidFill>
                          <a:effectLst/>
                          <a:latin typeface="Arial"/>
                          <a:ea typeface="Times New Roman" charset="0"/>
                          <a:cs typeface="Arial"/>
                        </a:rPr>
                        <a:t>Natural language</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dirty="0">
                          <a:ln>
                            <a:noFill/>
                          </a:ln>
                          <a:solidFill>
                            <a:srgbClr val="000000"/>
                          </a:solidFill>
                          <a:effectLst/>
                          <a:latin typeface="Arial"/>
                          <a:ea typeface="Times New Roman" charset="0"/>
                          <a:cs typeface="Arial"/>
                        </a:rPr>
                        <a:t>Sentences in natural language. Each sentence should express one requirement.</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bl>
          </a:graphicData>
        </a:graphic>
      </p:graphicFrame>
      <p:sp>
        <p:nvSpPr>
          <p:cNvPr id="2" name="Content Placeholder 2">
            <a:extLst>
              <a:ext uri="{FF2B5EF4-FFF2-40B4-BE49-F238E27FC236}">
                <a16:creationId xmlns:a16="http://schemas.microsoft.com/office/drawing/2014/main" id="{747A7340-77F9-2DE3-39A8-8D9F22C810D4}"/>
              </a:ext>
            </a:extLst>
          </p:cNvPr>
          <p:cNvSpPr txBox="1">
            <a:spLocks/>
          </p:cNvSpPr>
          <p:nvPr/>
        </p:nvSpPr>
        <p:spPr>
          <a:xfrm>
            <a:off x="702564" y="2910551"/>
            <a:ext cx="10786872" cy="3528433"/>
          </a:xfrm>
          <a:prstGeom prst="rect">
            <a:avLst/>
          </a:prstGeom>
        </p:spPr>
        <p:txBody>
          <a:bodyPr>
            <a:normAutofit fontScale="92500" lnSpcReduction="20000"/>
          </a:bodyPr>
          <a:lstStyle>
            <a:lvl1pPr marL="400050" indent="-400050" algn="l" defTabSz="914400" rtl="0" eaLnBrk="1" latinLnBrk="0" hangingPunct="1">
              <a:lnSpc>
                <a:spcPct val="90000"/>
              </a:lnSpc>
              <a:spcBef>
                <a:spcPts val="1200"/>
              </a:spcBef>
              <a:spcAft>
                <a:spcPts val="200"/>
              </a:spcAft>
              <a:buClr>
                <a:schemeClr val="accent1"/>
              </a:buClr>
              <a:buSzPct val="100000"/>
              <a:buFont typeface="Wingdings" panose="05000000000000000000" pitchFamily="2" charset="2"/>
              <a:buChar char=""/>
              <a:defRPr sz="3200" kern="1200">
                <a:solidFill>
                  <a:schemeClr val="tx1"/>
                </a:solidFill>
                <a:latin typeface="+mn-lt"/>
                <a:ea typeface="+mn-ea"/>
                <a:cs typeface="+mn-cs"/>
              </a:defRPr>
            </a:lvl1pPr>
            <a:lvl2pPr marL="627063" indent="-227013"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801688" indent="-174625"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976313" indent="-174625"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1139825" indent="-163513"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9pPr>
          </a:lstStyle>
          <a:p>
            <a:pPr fontAlgn="auto"/>
            <a:r>
              <a:rPr lang="en-US" dirty="0"/>
              <a:t>Used for writing requirements because it is expressive, intuitive and universal. </a:t>
            </a:r>
          </a:p>
          <a:p>
            <a:pPr lvl="1" fontAlgn="auto"/>
            <a:r>
              <a:rPr lang="en-US" dirty="0"/>
              <a:t>The requirements can be understood by users and customers.</a:t>
            </a:r>
          </a:p>
          <a:p>
            <a:pPr fontAlgn="auto"/>
            <a:r>
              <a:rPr lang="en-US" dirty="0"/>
              <a:t>Problems</a:t>
            </a:r>
          </a:p>
          <a:p>
            <a:pPr lvl="1" fontAlgn="auto"/>
            <a:r>
              <a:rPr lang="en-GB" dirty="0"/>
              <a:t>Lack of clarity: Precision is difficult without making the document difficult to read.</a:t>
            </a:r>
          </a:p>
          <a:p>
            <a:pPr lvl="1" fontAlgn="auto"/>
            <a:r>
              <a:rPr lang="en-GB" dirty="0"/>
              <a:t>Requirements confusion: Functional and non-functional requirements tend to be mixed-up.</a:t>
            </a:r>
          </a:p>
          <a:p>
            <a:pPr lvl="1" fontAlgn="auto"/>
            <a:r>
              <a:rPr lang="en-GB" dirty="0"/>
              <a:t>Requirements amalgamation: Several different requirements may be expressed together.</a:t>
            </a:r>
          </a:p>
        </p:txBody>
      </p:sp>
    </p:spTree>
    <p:extLst>
      <p:ext uri="{BB962C8B-B14F-4D97-AF65-F5344CB8AC3E}">
        <p14:creationId xmlns:p14="http://schemas.microsoft.com/office/powerpoint/2010/main" val="13750466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Structured specifications</a:t>
            </a:r>
            <a:endParaRPr lang="en-US" dirty="0"/>
          </a:p>
        </p:txBody>
      </p:sp>
      <p:sp>
        <p:nvSpPr>
          <p:cNvPr id="3" name="Content Placeholder 2"/>
          <p:cNvSpPr>
            <a:spLocks noGrp="1"/>
          </p:cNvSpPr>
          <p:nvPr>
            <p:ph idx="1"/>
          </p:nvPr>
        </p:nvSpPr>
        <p:spPr>
          <a:xfrm>
            <a:off x="1024128" y="2636912"/>
            <a:ext cx="10786872" cy="3672449"/>
          </a:xfrm>
        </p:spPr>
        <p:txBody>
          <a:bodyPr>
            <a:normAutofit lnSpcReduction="10000"/>
          </a:bodyPr>
          <a:lstStyle/>
          <a:p>
            <a:r>
              <a:rPr lang="en-GB" dirty="0"/>
              <a:t>Writing on a standard form or template:</a:t>
            </a:r>
          </a:p>
          <a:p>
            <a:pPr lvl="1"/>
            <a:r>
              <a:rPr lang="en-GB" dirty="0"/>
              <a:t>Name</a:t>
            </a:r>
          </a:p>
          <a:p>
            <a:pPr lvl="1"/>
            <a:r>
              <a:rPr lang="en-GB" dirty="0"/>
              <a:t>Inputs, outputs</a:t>
            </a:r>
          </a:p>
          <a:p>
            <a:pPr lvl="1"/>
            <a:r>
              <a:rPr lang="en-GB" dirty="0"/>
              <a:t>The information needed for the computation</a:t>
            </a:r>
          </a:p>
          <a:p>
            <a:pPr lvl="1"/>
            <a:r>
              <a:rPr lang="en-GB" dirty="0"/>
              <a:t>Action</a:t>
            </a:r>
          </a:p>
          <a:p>
            <a:pPr lvl="1"/>
            <a:r>
              <a:rPr lang="en-GB" dirty="0"/>
              <a:t>Pre and post conditions (if appropriate)</a:t>
            </a:r>
          </a:p>
          <a:p>
            <a:pPr lvl="1"/>
            <a:r>
              <a:rPr lang="en-GB" dirty="0"/>
              <a:t>The side effects (if any)</a:t>
            </a:r>
          </a:p>
          <a:p>
            <a:r>
              <a:rPr lang="en-GB" dirty="0"/>
              <a:t>Writing in a boiler plate template</a:t>
            </a:r>
            <a:endParaRPr lang="en-US" dirty="0"/>
          </a:p>
        </p:txBody>
      </p:sp>
      <p:sp>
        <p:nvSpPr>
          <p:cNvPr id="7" name="Footer Placeholder 6"/>
          <p:cNvSpPr>
            <a:spLocks noGrp="1"/>
          </p:cNvSpPr>
          <p:nvPr>
            <p:ph type="ftr" sz="quarter" idx="11"/>
          </p:nvPr>
        </p:nvSpPr>
        <p:spPr/>
        <p:txBody>
          <a:bodyPr/>
          <a:lstStyle/>
          <a:p>
            <a:r>
              <a:rPr lang="en-US"/>
              <a:t>Chapter 4. Requirements engineering</a:t>
            </a:r>
          </a:p>
        </p:txBody>
      </p:sp>
      <p:sp>
        <p:nvSpPr>
          <p:cNvPr id="8" name="Slide Number Placeholder 7"/>
          <p:cNvSpPr>
            <a:spLocks noGrp="1"/>
          </p:cNvSpPr>
          <p:nvPr>
            <p:ph type="sldNum" sz="quarter" idx="12"/>
          </p:nvPr>
        </p:nvSpPr>
        <p:spPr/>
        <p:txBody>
          <a:bodyPr/>
          <a:lstStyle/>
          <a:p>
            <a:fld id="{825F70CE-84E9-D04C-9B15-10C693AA0F2A}" type="slidenum">
              <a:rPr lang="en-US" smtClean="0"/>
              <a:pPr/>
              <a:t>64</a:t>
            </a:fld>
            <a:endParaRPr lang="en-US"/>
          </a:p>
        </p:txBody>
      </p:sp>
      <p:sp>
        <p:nvSpPr>
          <p:cNvPr id="9" name="Date Placeholder 8"/>
          <p:cNvSpPr>
            <a:spLocks noGrp="1"/>
          </p:cNvSpPr>
          <p:nvPr>
            <p:ph type="dt" sz="half" idx="4294967295"/>
          </p:nvPr>
        </p:nvSpPr>
        <p:spPr>
          <a:xfrm>
            <a:off x="0" y="6470650"/>
            <a:ext cx="2154238" cy="274638"/>
          </a:xfrm>
        </p:spPr>
        <p:txBody>
          <a:bodyPr/>
          <a:lstStyle/>
          <a:p>
            <a:r>
              <a:rPr lang="en-US"/>
              <a:t>Sep 2019</a:t>
            </a:r>
          </a:p>
        </p:txBody>
      </p:sp>
      <p:graphicFrame>
        <p:nvGraphicFramePr>
          <p:cNvPr id="4" name="Table 3">
            <a:extLst>
              <a:ext uri="{FF2B5EF4-FFF2-40B4-BE49-F238E27FC236}">
                <a16:creationId xmlns:a16="http://schemas.microsoft.com/office/drawing/2014/main" id="{F35D74B6-A6A6-D7C9-03EE-E5397BD69EEA}"/>
              </a:ext>
            </a:extLst>
          </p:cNvPr>
          <p:cNvGraphicFramePr>
            <a:graphicFrameLocks noGrp="1"/>
          </p:cNvGraphicFramePr>
          <p:nvPr>
            <p:extLst>
              <p:ext uri="{D42A27DB-BD31-4B8C-83A1-F6EECF244321}">
                <p14:modId xmlns:p14="http://schemas.microsoft.com/office/powerpoint/2010/main" val="1743661483"/>
              </p:ext>
            </p:extLst>
          </p:nvPr>
        </p:nvGraphicFramePr>
        <p:xfrm>
          <a:off x="1199456" y="1196752"/>
          <a:ext cx="8784977" cy="1188720"/>
        </p:xfrm>
        <a:graphic>
          <a:graphicData uri="http://schemas.openxmlformats.org/drawingml/2006/table">
            <a:tbl>
              <a:tblPr/>
              <a:tblGrid>
                <a:gridCol w="2232249">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70268">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GB" sz="2000" b="1" i="0" u="none" strike="noStrike" cap="none" normalizeH="0" baseline="0" dirty="0">
                          <a:ln>
                            <a:noFill/>
                          </a:ln>
                          <a:solidFill>
                            <a:srgbClr val="000000"/>
                          </a:solidFill>
                          <a:effectLst/>
                          <a:latin typeface="Arial"/>
                          <a:ea typeface="Times New Roman" charset="0"/>
                          <a:cs typeface="Arial"/>
                        </a:rPr>
                        <a:t>Notation</a:t>
                      </a:r>
                      <a:endParaRPr kumimoji="0" lang="en-US" sz="2000" b="1" i="0" u="none" strike="noStrike" cap="none" normalizeH="0" baseline="0" dirty="0">
                        <a:ln>
                          <a:noFill/>
                        </a:ln>
                        <a:solidFill>
                          <a:srgbClr val="FFFFFF"/>
                        </a:solidFill>
                        <a:effectLst/>
                        <a:latin typeface="Arial"/>
                        <a:ea typeface="Arial" charset="0"/>
                        <a:cs typeface="Arial"/>
                      </a:endParaRP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2000" b="1" i="0" u="none" strike="noStrike" cap="none" normalizeH="0" baseline="0">
                          <a:ln>
                            <a:noFill/>
                          </a:ln>
                          <a:solidFill>
                            <a:srgbClr val="000000"/>
                          </a:solidFill>
                          <a:effectLst/>
                          <a:latin typeface="Arial"/>
                          <a:ea typeface="Times New Roman" charset="0"/>
                          <a:cs typeface="Arial"/>
                        </a:rPr>
                        <a:t>Description</a:t>
                      </a: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487073">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dirty="0">
                          <a:ln>
                            <a:noFill/>
                          </a:ln>
                          <a:solidFill>
                            <a:srgbClr val="000000"/>
                          </a:solidFill>
                          <a:effectLst/>
                          <a:latin typeface="Arial"/>
                          <a:ea typeface="Times New Roman" charset="0"/>
                          <a:cs typeface="Arial"/>
                        </a:rPr>
                        <a:t>Structured natural language </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dirty="0">
                          <a:ln>
                            <a:noFill/>
                          </a:ln>
                          <a:solidFill>
                            <a:srgbClr val="000000"/>
                          </a:solidFill>
                          <a:effectLst/>
                          <a:latin typeface="Arial"/>
                          <a:ea typeface="Times New Roman" charset="0"/>
                          <a:cs typeface="Arial"/>
                        </a:rPr>
                        <a:t>Natural language statements on a standard form or template</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4027892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itle 1"/>
          <p:cNvSpPr>
            <a:spLocks noGrp="1"/>
          </p:cNvSpPr>
          <p:nvPr>
            <p:ph type="title"/>
          </p:nvPr>
        </p:nvSpPr>
        <p:spPr/>
        <p:txBody>
          <a:bodyPr/>
          <a:lstStyle/>
          <a:p>
            <a:r>
              <a:rPr lang="en-US"/>
              <a:t>A structured specification of a requirement for an insulin pump</a:t>
            </a:r>
            <a:r>
              <a:rPr lang="en-GB"/>
              <a:t> </a:t>
            </a:r>
            <a:endParaRPr lang="en-US" dirty="0"/>
          </a:p>
        </p:txBody>
      </p:sp>
      <p:sp>
        <p:nvSpPr>
          <p:cNvPr id="3" name="Footer Placeholder 2"/>
          <p:cNvSpPr>
            <a:spLocks noGrp="1"/>
          </p:cNvSpPr>
          <p:nvPr>
            <p:ph type="ftr" sz="quarter" idx="11"/>
          </p:nvPr>
        </p:nvSpPr>
        <p:spPr/>
        <p:txBody>
          <a:bodyPr/>
          <a:lstStyle/>
          <a:p>
            <a:r>
              <a:rPr lang="en-US"/>
              <a:t>Chapter 4. Requirements engineering</a:t>
            </a:r>
          </a:p>
        </p:txBody>
      </p:sp>
      <p:sp>
        <p:nvSpPr>
          <p:cNvPr id="6" name="Slide Number Placeholder 5"/>
          <p:cNvSpPr>
            <a:spLocks noGrp="1"/>
          </p:cNvSpPr>
          <p:nvPr>
            <p:ph type="sldNum" sz="quarter" idx="12"/>
          </p:nvPr>
        </p:nvSpPr>
        <p:spPr/>
        <p:txBody>
          <a:bodyPr/>
          <a:lstStyle/>
          <a:p>
            <a:fld id="{825F70CE-84E9-D04C-9B15-10C693AA0F2A}" type="slidenum">
              <a:rPr lang="en-US" smtClean="0"/>
              <a:pPr/>
              <a:t>65</a:t>
            </a:fld>
            <a:endParaRPr lang="en-US"/>
          </a:p>
        </p:txBody>
      </p:sp>
      <p:graphicFrame>
        <p:nvGraphicFramePr>
          <p:cNvPr id="4" name="Table 3"/>
          <p:cNvGraphicFramePr>
            <a:graphicFrameLocks noGrp="1"/>
          </p:cNvGraphicFramePr>
          <p:nvPr/>
        </p:nvGraphicFramePr>
        <p:xfrm>
          <a:off x="1631505" y="118509"/>
          <a:ext cx="9036496" cy="6672606"/>
        </p:xfrm>
        <a:graphic>
          <a:graphicData uri="http://schemas.openxmlformats.org/drawingml/2006/table">
            <a:tbl>
              <a:tblPr firstRow="1" bandRow="1">
                <a:tableStyleId>{FABFCF23-3B69-468F-B69F-88F6DE6A72F2}</a:tableStyleId>
              </a:tblPr>
              <a:tblGrid>
                <a:gridCol w="1680910">
                  <a:extLst>
                    <a:ext uri="{9D8B030D-6E8A-4147-A177-3AD203B41FA5}">
                      <a16:colId xmlns:a16="http://schemas.microsoft.com/office/drawing/2014/main" val="20000"/>
                    </a:ext>
                  </a:extLst>
                </a:gridCol>
                <a:gridCol w="7355586">
                  <a:extLst>
                    <a:ext uri="{9D8B030D-6E8A-4147-A177-3AD203B41FA5}">
                      <a16:colId xmlns:a16="http://schemas.microsoft.com/office/drawing/2014/main" val="20001"/>
                    </a:ext>
                  </a:extLst>
                </a:gridCol>
              </a:tblGrid>
              <a:tr h="358061">
                <a:tc gridSpan="2">
                  <a:txBody>
                    <a:bodyPr/>
                    <a:lstStyle/>
                    <a:p>
                      <a:r>
                        <a:rPr lang="en-GB" sz="1800" u="sng" dirty="0"/>
                        <a:t>Insulin Pump/Control Software/SRS/3.3.2</a:t>
                      </a:r>
                      <a:endParaRPr lang="en-US" sz="1800" dirty="0"/>
                    </a:p>
                  </a:txBody>
                  <a:tcPr/>
                </a:tc>
                <a:tc hMerge="1">
                  <a:txBody>
                    <a:bodyPr/>
                    <a:lstStyle/>
                    <a:p>
                      <a:endParaRPr lang="en-US" dirty="0"/>
                    </a:p>
                  </a:txBody>
                  <a:tcPr/>
                </a:tc>
                <a:extLst>
                  <a:ext uri="{0D108BD9-81ED-4DB2-BD59-A6C34878D82A}">
                    <a16:rowId xmlns:a16="http://schemas.microsoft.com/office/drawing/2014/main" val="10000"/>
                  </a:ext>
                </a:extLst>
              </a:tr>
              <a:tr h="358061">
                <a:tc>
                  <a:txBody>
                    <a:bodyPr/>
                    <a:lstStyle/>
                    <a:p>
                      <a:r>
                        <a:rPr lang="en-GB" sz="1800" dirty="0"/>
                        <a:t>Function</a:t>
                      </a:r>
                      <a:endParaRPr lang="en-US" sz="1800" b="1" dirty="0"/>
                    </a:p>
                  </a:txBody>
                  <a:tcPr/>
                </a:tc>
                <a:tc>
                  <a:txBody>
                    <a:bodyPr/>
                    <a:lstStyle/>
                    <a:p>
                      <a:r>
                        <a:rPr lang="en-GB" sz="1800" dirty="0"/>
                        <a:t>Compute insulin dose: safe sugar level</a:t>
                      </a:r>
                      <a:endParaRPr lang="en-US" sz="1800" dirty="0"/>
                    </a:p>
                  </a:txBody>
                  <a:tcPr/>
                </a:tc>
                <a:extLst>
                  <a:ext uri="{0D108BD9-81ED-4DB2-BD59-A6C34878D82A}">
                    <a16:rowId xmlns:a16="http://schemas.microsoft.com/office/drawing/2014/main" val="10001"/>
                  </a:ext>
                </a:extLst>
              </a:tr>
              <a:tr h="618470">
                <a:tc>
                  <a:txBody>
                    <a:bodyPr/>
                    <a:lstStyle/>
                    <a:p>
                      <a:r>
                        <a:rPr lang="en-GB" sz="1800" dirty="0"/>
                        <a:t>Description</a:t>
                      </a:r>
                      <a:endParaRPr lang="en-US" sz="18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Computes the dose of insulin to be delivered when the current measured sugar level is in the safe zone between 3 and 7 units.</a:t>
                      </a:r>
                      <a:endParaRPr lang="en-US" sz="1800" dirty="0"/>
                    </a:p>
                  </a:txBody>
                  <a:tcPr/>
                </a:tc>
                <a:extLst>
                  <a:ext uri="{0D108BD9-81ED-4DB2-BD59-A6C34878D82A}">
                    <a16:rowId xmlns:a16="http://schemas.microsoft.com/office/drawing/2014/main" val="10002"/>
                  </a:ext>
                </a:extLst>
              </a:tr>
              <a:tr h="358061">
                <a:tc>
                  <a:txBody>
                    <a:bodyPr/>
                    <a:lstStyle/>
                    <a:p>
                      <a:r>
                        <a:rPr lang="en-GB" sz="1800" dirty="0"/>
                        <a:t>Inputs</a:t>
                      </a:r>
                      <a:endParaRPr lang="en-US" sz="18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Current sugar reading (r2); the previous two readings (r0 and r1).</a:t>
                      </a:r>
                      <a:endParaRPr lang="en-US" sz="1800" dirty="0"/>
                    </a:p>
                  </a:txBody>
                  <a:tcPr/>
                </a:tc>
                <a:extLst>
                  <a:ext uri="{0D108BD9-81ED-4DB2-BD59-A6C34878D82A}">
                    <a16:rowId xmlns:a16="http://schemas.microsoft.com/office/drawing/2014/main" val="10003"/>
                  </a:ext>
                </a:extLst>
              </a:tr>
              <a:tr h="358061">
                <a:tc>
                  <a:txBody>
                    <a:bodyPr/>
                    <a:lstStyle/>
                    <a:p>
                      <a:r>
                        <a:rPr lang="en-GB" sz="1800" dirty="0"/>
                        <a:t>Source</a:t>
                      </a:r>
                      <a:endParaRPr lang="en-US" sz="18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Current sugar reading from sensor. Other readings from memory.</a:t>
                      </a:r>
                      <a:endParaRPr lang="en-US" sz="1800" dirty="0"/>
                    </a:p>
                  </a:txBody>
                  <a:tcPr/>
                </a:tc>
                <a:extLst>
                  <a:ext uri="{0D108BD9-81ED-4DB2-BD59-A6C34878D82A}">
                    <a16:rowId xmlns:a16="http://schemas.microsoft.com/office/drawing/2014/main" val="10004"/>
                  </a:ext>
                </a:extLst>
              </a:tr>
              <a:tr h="358061">
                <a:tc>
                  <a:txBody>
                    <a:bodyPr/>
                    <a:lstStyle/>
                    <a:p>
                      <a:r>
                        <a:rPr lang="en-GB" sz="1800" dirty="0"/>
                        <a:t>Outputs</a:t>
                      </a:r>
                      <a:endParaRPr lang="en-US" sz="1800" b="1" dirty="0"/>
                    </a:p>
                  </a:txBody>
                  <a:tcPr/>
                </a:tc>
                <a:tc>
                  <a:txBody>
                    <a:bodyPr/>
                    <a:lstStyle/>
                    <a:p>
                      <a:r>
                        <a:rPr lang="en-GB" sz="1800" dirty="0" err="1"/>
                        <a:t>CompDose</a:t>
                      </a:r>
                      <a:r>
                        <a:rPr lang="en-GB" sz="1800" dirty="0"/>
                        <a:t>—the dose in insulin to be delivered</a:t>
                      </a:r>
                      <a:endParaRPr lang="en-US" sz="1800" dirty="0"/>
                    </a:p>
                  </a:txBody>
                  <a:tcPr/>
                </a:tc>
                <a:extLst>
                  <a:ext uri="{0D108BD9-81ED-4DB2-BD59-A6C34878D82A}">
                    <a16:rowId xmlns:a16="http://schemas.microsoft.com/office/drawing/2014/main" val="10005"/>
                  </a:ext>
                </a:extLst>
              </a:tr>
              <a:tr h="358061">
                <a:tc>
                  <a:txBody>
                    <a:bodyPr/>
                    <a:lstStyle/>
                    <a:p>
                      <a:r>
                        <a:rPr lang="en-GB" sz="1800" dirty="0"/>
                        <a:t>Destination </a:t>
                      </a:r>
                      <a:endParaRPr lang="en-US" sz="18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Main control loop.</a:t>
                      </a:r>
                      <a:endParaRPr lang="en-US" sz="1800" dirty="0"/>
                    </a:p>
                  </a:txBody>
                  <a:tcPr/>
                </a:tc>
                <a:extLst>
                  <a:ext uri="{0D108BD9-81ED-4DB2-BD59-A6C34878D82A}">
                    <a16:rowId xmlns:a16="http://schemas.microsoft.com/office/drawing/2014/main" val="10006"/>
                  </a:ext>
                </a:extLst>
              </a:tr>
              <a:tr h="1826286">
                <a:tc>
                  <a:txBody>
                    <a:bodyPr/>
                    <a:lstStyle/>
                    <a:p>
                      <a:r>
                        <a:rPr lang="en-GB" sz="1800" dirty="0"/>
                        <a:t>Action </a:t>
                      </a:r>
                      <a:endParaRPr lang="en-US" sz="18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err="1"/>
                        <a:t>CompDose</a:t>
                      </a:r>
                      <a:r>
                        <a:rPr lang="en-GB" sz="1800" dirty="0"/>
                        <a:t> is zero if the sugar level is stable or falling or if the level is increasing but the rate of increase is decreasing. If the level is increasing and the rate of increase is increasing, then </a:t>
                      </a:r>
                      <a:r>
                        <a:rPr lang="en-GB" sz="1800" dirty="0" err="1"/>
                        <a:t>CompDose</a:t>
                      </a:r>
                      <a:r>
                        <a:rPr lang="en-GB" sz="1800" dirty="0"/>
                        <a:t> is computed by dividing the difference between the current sugar level and the previous level by 4 and rounding the result. If the result, is rounded to zero then </a:t>
                      </a:r>
                      <a:r>
                        <a:rPr lang="en-GB" sz="1800" dirty="0" err="1"/>
                        <a:t>CompDose</a:t>
                      </a:r>
                      <a:r>
                        <a:rPr lang="en-GB" sz="1800" dirty="0"/>
                        <a:t> is set to the minimum dose that can be delivered. </a:t>
                      </a:r>
                      <a:endParaRPr lang="en-US" sz="1800" dirty="0"/>
                    </a:p>
                  </a:txBody>
                  <a:tcPr/>
                </a:tc>
                <a:extLst>
                  <a:ext uri="{0D108BD9-81ED-4DB2-BD59-A6C34878D82A}">
                    <a16:rowId xmlns:a16="http://schemas.microsoft.com/office/drawing/2014/main" val="10007"/>
                  </a:ext>
                </a:extLst>
              </a:tr>
              <a:tr h="618470">
                <a:tc>
                  <a:txBody>
                    <a:bodyPr/>
                    <a:lstStyle/>
                    <a:p>
                      <a:r>
                        <a:rPr lang="en-GB" sz="1800" dirty="0"/>
                        <a:t>Requirements </a:t>
                      </a:r>
                      <a:endParaRPr lang="en-US" sz="18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Two previous readings so that the rate of change of sugar level can be computed</a:t>
                      </a:r>
                      <a:endParaRPr lang="en-US" sz="1800" dirty="0"/>
                    </a:p>
                  </a:txBody>
                  <a:tcPr/>
                </a:tc>
                <a:extLst>
                  <a:ext uri="{0D108BD9-81ED-4DB2-BD59-A6C34878D82A}">
                    <a16:rowId xmlns:a16="http://schemas.microsoft.com/office/drawing/2014/main" val="10008"/>
                  </a:ext>
                </a:extLst>
              </a:tr>
              <a:tr h="618470">
                <a:tc>
                  <a:txBody>
                    <a:bodyPr/>
                    <a:lstStyle/>
                    <a:p>
                      <a:r>
                        <a:rPr lang="en-GB" sz="1800" dirty="0"/>
                        <a:t>Pre-condition </a:t>
                      </a:r>
                      <a:endParaRPr lang="en-US" sz="18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The insulin reservoir contains at least the maximum allowed single dose of insulin.</a:t>
                      </a:r>
                      <a:endParaRPr lang="en-US" sz="1800" dirty="0"/>
                    </a:p>
                  </a:txBody>
                  <a:tcPr/>
                </a:tc>
                <a:extLst>
                  <a:ext uri="{0D108BD9-81ED-4DB2-BD59-A6C34878D82A}">
                    <a16:rowId xmlns:a16="http://schemas.microsoft.com/office/drawing/2014/main" val="10009"/>
                  </a:ext>
                </a:extLst>
              </a:tr>
              <a:tr h="358061">
                <a:tc>
                  <a:txBody>
                    <a:bodyPr/>
                    <a:lstStyle/>
                    <a:p>
                      <a:r>
                        <a:rPr lang="en-GB" sz="1800" dirty="0"/>
                        <a:t>Post-condition </a:t>
                      </a:r>
                      <a:endParaRPr lang="en-US" sz="18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r0 is replaced by r1 then r1 is replaced by r2.</a:t>
                      </a:r>
                      <a:endParaRPr lang="en-US" sz="1800" dirty="0"/>
                    </a:p>
                  </a:txBody>
                  <a:tcPr/>
                </a:tc>
                <a:extLst>
                  <a:ext uri="{0D108BD9-81ED-4DB2-BD59-A6C34878D82A}">
                    <a16:rowId xmlns:a16="http://schemas.microsoft.com/office/drawing/2014/main" val="10010"/>
                  </a:ext>
                </a:extLst>
              </a:tr>
              <a:tr h="358061">
                <a:tc>
                  <a:txBody>
                    <a:bodyPr/>
                    <a:lstStyle/>
                    <a:p>
                      <a:r>
                        <a:rPr lang="en-GB" sz="1800" dirty="0"/>
                        <a:t>Side effects</a:t>
                      </a:r>
                      <a:endParaRPr lang="en-US" sz="18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None</a:t>
                      </a:r>
                      <a:endParaRPr lang="en-US" sz="1800" dirty="0"/>
                    </a:p>
                  </a:txBody>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1216345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a:t>Tabular specification</a:t>
            </a:r>
            <a:endParaRPr lang="en-US" dirty="0"/>
          </a:p>
        </p:txBody>
      </p:sp>
      <p:sp>
        <p:nvSpPr>
          <p:cNvPr id="82947" name="Rectangle 3"/>
          <p:cNvSpPr>
            <a:spLocks noGrp="1" noChangeArrowheads="1"/>
          </p:cNvSpPr>
          <p:nvPr>
            <p:ph idx="1"/>
          </p:nvPr>
        </p:nvSpPr>
        <p:spPr/>
        <p:txBody>
          <a:bodyPr/>
          <a:lstStyle/>
          <a:p>
            <a:r>
              <a:rPr lang="en-US"/>
              <a:t>Particularly useful when you have to define a number of possible alternative courses of action.</a:t>
            </a:r>
          </a:p>
          <a:p>
            <a:r>
              <a:rPr lang="en-US"/>
              <a:t>Example:</a:t>
            </a:r>
          </a:p>
          <a:p>
            <a:endParaRPr lang="en-US"/>
          </a:p>
          <a:p>
            <a:endParaRPr lang="en-US"/>
          </a:p>
          <a:p>
            <a:endParaRPr lang="en-US"/>
          </a:p>
          <a:p>
            <a:endParaRPr lang="en-US"/>
          </a:p>
          <a:p>
            <a:endParaRPr lang="en-US"/>
          </a:p>
          <a:p>
            <a:endParaRPr lang="en-US" dirty="0"/>
          </a:p>
        </p:txBody>
      </p:sp>
      <p:sp>
        <p:nvSpPr>
          <p:cNvPr id="5" name="Footer Placeholder 4"/>
          <p:cNvSpPr>
            <a:spLocks noGrp="1"/>
          </p:cNvSpPr>
          <p:nvPr>
            <p:ph type="ftr" sz="quarter" idx="11"/>
          </p:nvPr>
        </p:nvSpPr>
        <p:spPr/>
        <p:txBody>
          <a:bodyPr/>
          <a:lstStyle/>
          <a:p>
            <a:r>
              <a:rPr lang="en-US"/>
              <a:t>Chapter 4. Requirements engineering</a:t>
            </a:r>
          </a:p>
        </p:txBody>
      </p:sp>
      <p:sp>
        <p:nvSpPr>
          <p:cNvPr id="6" name="Slide Number Placeholder 5"/>
          <p:cNvSpPr>
            <a:spLocks noGrp="1"/>
          </p:cNvSpPr>
          <p:nvPr>
            <p:ph type="sldNum" sz="quarter" idx="12"/>
          </p:nvPr>
        </p:nvSpPr>
        <p:spPr/>
        <p:txBody>
          <a:bodyPr/>
          <a:lstStyle/>
          <a:p>
            <a:fld id="{825F70CE-84E9-D04C-9B15-10C693AA0F2A}" type="slidenum">
              <a:rPr lang="en-US" smtClean="0"/>
              <a:pPr/>
              <a:t>66</a:t>
            </a:fld>
            <a:endParaRPr lang="en-US"/>
          </a:p>
        </p:txBody>
      </p:sp>
      <p:graphicFrame>
        <p:nvGraphicFramePr>
          <p:cNvPr id="8" name="Table 7"/>
          <p:cNvGraphicFramePr>
            <a:graphicFrameLocks noGrp="1"/>
          </p:cNvGraphicFramePr>
          <p:nvPr/>
        </p:nvGraphicFramePr>
        <p:xfrm>
          <a:off x="1991545" y="3626784"/>
          <a:ext cx="8091169" cy="2735263"/>
        </p:xfrm>
        <a:graphic>
          <a:graphicData uri="http://schemas.openxmlformats.org/drawingml/2006/table">
            <a:tbl>
              <a:tblPr/>
              <a:tblGrid>
                <a:gridCol w="4345257">
                  <a:extLst>
                    <a:ext uri="{9D8B030D-6E8A-4147-A177-3AD203B41FA5}">
                      <a16:colId xmlns:a16="http://schemas.microsoft.com/office/drawing/2014/main" val="20000"/>
                    </a:ext>
                  </a:extLst>
                </a:gridCol>
                <a:gridCol w="3745912">
                  <a:extLst>
                    <a:ext uri="{9D8B030D-6E8A-4147-A177-3AD203B41FA5}">
                      <a16:colId xmlns:a16="http://schemas.microsoft.com/office/drawing/2014/main" val="20001"/>
                    </a:ext>
                  </a:extLst>
                </a:gridCol>
              </a:tblGrid>
              <a:tr h="449263">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dirty="0">
                          <a:ln>
                            <a:noFill/>
                          </a:ln>
                          <a:solidFill>
                            <a:srgbClr val="000000"/>
                          </a:solidFill>
                          <a:effectLst/>
                          <a:latin typeface="Arial"/>
                          <a:ea typeface="Times New Roman" charset="0"/>
                          <a:cs typeface="Arial"/>
                        </a:rPr>
                        <a:t>Condition</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dirty="0">
                          <a:ln>
                            <a:noFill/>
                          </a:ln>
                          <a:solidFill>
                            <a:srgbClr val="000000"/>
                          </a:solidFill>
                          <a:effectLst/>
                          <a:latin typeface="Arial"/>
                          <a:ea typeface="Times New Roman" charset="0"/>
                          <a:cs typeface="Arial"/>
                        </a:rPr>
                        <a:t>Action</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42825">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dirty="0">
                          <a:ln>
                            <a:noFill/>
                          </a:ln>
                          <a:solidFill>
                            <a:srgbClr val="000000"/>
                          </a:solidFill>
                          <a:effectLst/>
                          <a:latin typeface="Arial"/>
                          <a:ea typeface="Times New Roman" charset="0"/>
                          <a:cs typeface="Arial"/>
                        </a:rPr>
                        <a:t>Sugar level falling (r2 &lt; r1)</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dirty="0" err="1">
                          <a:ln>
                            <a:noFill/>
                          </a:ln>
                          <a:solidFill>
                            <a:srgbClr val="000000"/>
                          </a:solidFill>
                          <a:effectLst/>
                          <a:latin typeface="Arial"/>
                          <a:ea typeface="Times New Roman" charset="0"/>
                          <a:cs typeface="Arial"/>
                        </a:rPr>
                        <a:t>CompDose</a:t>
                      </a:r>
                      <a:r>
                        <a:rPr kumimoji="0" lang="en-GB" sz="1800" b="0" i="0" u="none" strike="noStrike" cap="none" normalizeH="0" baseline="0" dirty="0">
                          <a:ln>
                            <a:noFill/>
                          </a:ln>
                          <a:solidFill>
                            <a:srgbClr val="000000"/>
                          </a:solidFill>
                          <a:effectLst/>
                          <a:latin typeface="Arial"/>
                          <a:ea typeface="Times New Roman" charset="0"/>
                          <a:cs typeface="Arial"/>
                        </a:rPr>
                        <a:t> = 0</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360040">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dirty="0">
                          <a:ln>
                            <a:noFill/>
                          </a:ln>
                          <a:solidFill>
                            <a:srgbClr val="000000"/>
                          </a:solidFill>
                          <a:effectLst/>
                          <a:latin typeface="Arial"/>
                          <a:ea typeface="Times New Roman" charset="0"/>
                          <a:cs typeface="Arial"/>
                        </a:rPr>
                        <a:t>Sugar level stable (r2 = r1)</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dirty="0" err="1">
                          <a:ln>
                            <a:noFill/>
                          </a:ln>
                          <a:solidFill>
                            <a:srgbClr val="000000"/>
                          </a:solidFill>
                          <a:effectLst/>
                          <a:latin typeface="Arial"/>
                          <a:ea typeface="Times New Roman" charset="0"/>
                          <a:cs typeface="Arial"/>
                        </a:rPr>
                        <a:t>CompDose</a:t>
                      </a:r>
                      <a:r>
                        <a:rPr kumimoji="0" lang="en-GB" sz="1800" b="0" i="0" u="none" strike="noStrike" cap="none" normalizeH="0" baseline="0" dirty="0">
                          <a:ln>
                            <a:noFill/>
                          </a:ln>
                          <a:solidFill>
                            <a:srgbClr val="000000"/>
                          </a:solidFill>
                          <a:effectLst/>
                          <a:latin typeface="Arial"/>
                          <a:ea typeface="Times New Roman" charset="0"/>
                          <a:cs typeface="Arial"/>
                        </a:rPr>
                        <a:t> = 0</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449263">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dirty="0">
                          <a:ln>
                            <a:noFill/>
                          </a:ln>
                          <a:solidFill>
                            <a:srgbClr val="000000"/>
                          </a:solidFill>
                          <a:effectLst/>
                          <a:latin typeface="Arial"/>
                          <a:ea typeface="Times New Roman" charset="0"/>
                          <a:cs typeface="Arial"/>
                        </a:rPr>
                        <a:t>Sugar level increasing and rate of increase decreasing ((r2 – r1) &lt; (r1 – r0))</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dirty="0" err="1">
                          <a:ln>
                            <a:noFill/>
                          </a:ln>
                          <a:solidFill>
                            <a:srgbClr val="000000"/>
                          </a:solidFill>
                          <a:effectLst/>
                          <a:latin typeface="Arial"/>
                          <a:ea typeface="Times New Roman" charset="0"/>
                          <a:cs typeface="Arial"/>
                        </a:rPr>
                        <a:t>CompDose</a:t>
                      </a:r>
                      <a:r>
                        <a:rPr kumimoji="0" lang="en-GB" sz="1800" b="0" i="0" u="none" strike="noStrike" cap="none" normalizeH="0" baseline="0" dirty="0">
                          <a:ln>
                            <a:noFill/>
                          </a:ln>
                          <a:solidFill>
                            <a:srgbClr val="000000"/>
                          </a:solidFill>
                          <a:effectLst/>
                          <a:latin typeface="Arial"/>
                          <a:ea typeface="Times New Roman" charset="0"/>
                          <a:cs typeface="Arial"/>
                        </a:rPr>
                        <a:t> = 0</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6096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dirty="0">
                          <a:ln>
                            <a:noFill/>
                          </a:ln>
                          <a:solidFill>
                            <a:srgbClr val="000000"/>
                          </a:solidFill>
                          <a:effectLst/>
                          <a:latin typeface="Arial"/>
                          <a:ea typeface="Times New Roman" charset="0"/>
                          <a:cs typeface="Arial"/>
                        </a:rPr>
                        <a:t>Sugar level increasing and rate of increase stable or </a:t>
                      </a:r>
                      <a:r>
                        <a:rPr kumimoji="0" lang="en-GB" sz="1800" b="0" i="0" u="none" strike="noStrike" cap="none" normalizeH="0" baseline="0">
                          <a:ln>
                            <a:noFill/>
                          </a:ln>
                          <a:solidFill>
                            <a:srgbClr val="000000"/>
                          </a:solidFill>
                          <a:effectLst/>
                          <a:latin typeface="Arial"/>
                          <a:ea typeface="Times New Roman" charset="0"/>
                          <a:cs typeface="Arial"/>
                        </a:rPr>
                        <a:t>increasing ((</a:t>
                      </a:r>
                      <a:r>
                        <a:rPr kumimoji="0" lang="en-GB" sz="1800" b="0" i="0" u="none" strike="noStrike" cap="none" normalizeH="0" baseline="0" dirty="0">
                          <a:ln>
                            <a:noFill/>
                          </a:ln>
                          <a:solidFill>
                            <a:srgbClr val="000000"/>
                          </a:solidFill>
                          <a:effectLst/>
                          <a:latin typeface="Arial"/>
                          <a:ea typeface="Times New Roman" charset="0"/>
                          <a:cs typeface="Arial"/>
                        </a:rPr>
                        <a:t>r2 – r1) ≥ (r1 – r0))</a:t>
                      </a: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dirty="0" err="1">
                          <a:ln>
                            <a:noFill/>
                          </a:ln>
                          <a:solidFill>
                            <a:srgbClr val="000000"/>
                          </a:solidFill>
                          <a:effectLst/>
                          <a:latin typeface="Arial"/>
                          <a:ea typeface="Times New Roman" charset="0"/>
                          <a:cs typeface="Arial"/>
                        </a:rPr>
                        <a:t>CompDose</a:t>
                      </a:r>
                      <a:r>
                        <a:rPr kumimoji="0" lang="en-GB" sz="1800" b="0" i="0" u="none" strike="noStrike" cap="none" normalizeH="0" baseline="0" dirty="0">
                          <a:ln>
                            <a:noFill/>
                          </a:ln>
                          <a:solidFill>
                            <a:srgbClr val="000000"/>
                          </a:solidFill>
                          <a:effectLst/>
                          <a:latin typeface="Arial"/>
                          <a:ea typeface="Times New Roman" charset="0"/>
                          <a:cs typeface="Arial"/>
                        </a:rPr>
                        <a:t> = round ((r2 – r1)/4)</a:t>
                      </a:r>
                    </a:p>
                    <a:p>
                      <a:pPr marL="0" marR="0" lvl="0" indent="0" algn="l" defTabSz="4572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dirty="0">
                          <a:ln>
                            <a:noFill/>
                          </a:ln>
                          <a:solidFill>
                            <a:srgbClr val="000000"/>
                          </a:solidFill>
                          <a:effectLst/>
                          <a:latin typeface="Arial"/>
                          <a:ea typeface="Times New Roman" charset="0"/>
                          <a:cs typeface="Arial"/>
                        </a:rPr>
                        <a:t>If</a:t>
                      </a:r>
                      <a:r>
                        <a:rPr kumimoji="0" lang="en-GB" sz="1800" b="0" i="0" u="none" strike="noStrike" cap="none" normalizeH="0" baseline="0" dirty="0">
                          <a:ln>
                            <a:noFill/>
                          </a:ln>
                          <a:solidFill>
                            <a:srgbClr val="000000"/>
                          </a:solidFill>
                          <a:effectLst/>
                          <a:latin typeface="Arial"/>
                          <a:ea typeface="Times New Roman" charset="0"/>
                          <a:cs typeface="Arial"/>
                        </a:rPr>
                        <a:t> rounded result = 0 </a:t>
                      </a:r>
                      <a:r>
                        <a:rPr kumimoji="0" lang="en-GB" sz="1800" b="1" i="0" u="none" strike="noStrike" cap="none" normalizeH="0" baseline="0" dirty="0">
                          <a:ln>
                            <a:noFill/>
                          </a:ln>
                          <a:solidFill>
                            <a:srgbClr val="000000"/>
                          </a:solidFill>
                          <a:effectLst/>
                          <a:latin typeface="Arial"/>
                          <a:ea typeface="Times New Roman" charset="0"/>
                          <a:cs typeface="Arial"/>
                        </a:rPr>
                        <a:t>then </a:t>
                      </a:r>
                    </a:p>
                    <a:p>
                      <a:pPr marL="0" marR="0" lvl="0" indent="0" algn="l" defTabSz="457200" rtl="0" eaLnBrk="1" fontAlgn="base" latinLnBrk="0" hangingPunct="1">
                        <a:lnSpc>
                          <a:spcPct val="100000"/>
                        </a:lnSpc>
                        <a:spcBef>
                          <a:spcPct val="0"/>
                        </a:spcBef>
                        <a:spcAft>
                          <a:spcPct val="0"/>
                        </a:spcAft>
                        <a:buClrTx/>
                        <a:buSzTx/>
                        <a:buFontTx/>
                        <a:buNone/>
                        <a:tabLst/>
                      </a:pPr>
                      <a:r>
                        <a:rPr kumimoji="0" lang="en-GB" sz="1800" b="0" i="0" u="none" strike="noStrike" cap="none" normalizeH="0" baseline="0" dirty="0">
                          <a:ln>
                            <a:noFill/>
                          </a:ln>
                          <a:solidFill>
                            <a:srgbClr val="000000"/>
                          </a:solidFill>
                          <a:effectLst/>
                          <a:latin typeface="Arial"/>
                          <a:ea typeface="Times New Roman" charset="0"/>
                          <a:cs typeface="Arial"/>
                        </a:rPr>
                        <a:t>	</a:t>
                      </a:r>
                      <a:r>
                        <a:rPr kumimoji="0" lang="en-GB" sz="1800" b="0" i="0" u="none" strike="noStrike" cap="none" normalizeH="0" baseline="0" dirty="0" err="1">
                          <a:ln>
                            <a:noFill/>
                          </a:ln>
                          <a:solidFill>
                            <a:srgbClr val="000000"/>
                          </a:solidFill>
                          <a:effectLst/>
                          <a:latin typeface="Arial"/>
                          <a:ea typeface="Times New Roman" charset="0"/>
                          <a:cs typeface="Arial"/>
                        </a:rPr>
                        <a:t>CompDose</a:t>
                      </a:r>
                      <a:r>
                        <a:rPr kumimoji="0" lang="en-GB" sz="1800" b="0" i="0" u="none" strike="noStrike" cap="none" normalizeH="0" baseline="0" dirty="0">
                          <a:ln>
                            <a:noFill/>
                          </a:ln>
                          <a:solidFill>
                            <a:srgbClr val="000000"/>
                          </a:solidFill>
                          <a:effectLst/>
                          <a:latin typeface="Arial"/>
                          <a:ea typeface="Times New Roman" charset="0"/>
                          <a:cs typeface="Arial"/>
                        </a:rPr>
                        <a:t> = </a:t>
                      </a:r>
                      <a:r>
                        <a:rPr kumimoji="0" lang="en-GB" sz="1800" b="0" i="0" u="none" strike="noStrike" cap="none" normalizeH="0" baseline="0" dirty="0" err="1">
                          <a:ln>
                            <a:noFill/>
                          </a:ln>
                          <a:solidFill>
                            <a:srgbClr val="000000"/>
                          </a:solidFill>
                          <a:effectLst/>
                          <a:latin typeface="Arial"/>
                          <a:ea typeface="Times New Roman" charset="0"/>
                          <a:cs typeface="Arial"/>
                        </a:rPr>
                        <a:t>MinimumDose</a:t>
                      </a:r>
                      <a:endParaRPr kumimoji="0" lang="en-GB" sz="1800" b="0" i="0" u="none" strike="noStrike" cap="none" normalizeH="0" baseline="0" dirty="0">
                        <a:ln>
                          <a:noFill/>
                        </a:ln>
                        <a:solidFill>
                          <a:srgbClr val="000000"/>
                        </a:solidFill>
                        <a:effectLst/>
                        <a:latin typeface="Arial"/>
                        <a:ea typeface="Times New Roman" charset="0"/>
                        <a:cs typeface="Arial"/>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4710449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ltLang="en-US">
                <a:latin typeface="Arial" panose="020B0604020202020204" pitchFamily="34" charset="0"/>
                <a:cs typeface="Arial" panose="020B0604020202020204" pitchFamily="34" charset="0"/>
              </a:rPr>
              <a:t>Characteristics of good software requirements specification*</a:t>
            </a:r>
          </a:p>
        </p:txBody>
      </p:sp>
      <p:sp>
        <p:nvSpPr>
          <p:cNvPr id="12291" name="Content Placeholder 2"/>
          <p:cNvSpPr>
            <a:spLocks noGrp="1"/>
          </p:cNvSpPr>
          <p:nvPr>
            <p:ph idx="1"/>
          </p:nvPr>
        </p:nvSpPr>
        <p:spPr>
          <a:xfrm>
            <a:off x="1343472" y="2087324"/>
            <a:ext cx="8229600" cy="3557588"/>
          </a:xfrm>
        </p:spPr>
        <p:txBody>
          <a:bodyPr>
            <a:normAutofit fontScale="77500" lnSpcReduction="20000"/>
          </a:bodyPr>
          <a:lstStyle/>
          <a:p>
            <a:pPr>
              <a:buFont typeface="Wingdings" panose="05000000000000000000" pitchFamily="2" charset="2"/>
              <a:buChar char="Ø"/>
            </a:pPr>
            <a:r>
              <a:rPr lang="en-US" altLang="en-US" dirty="0">
                <a:solidFill>
                  <a:srgbClr val="00B050"/>
                </a:solidFill>
                <a:latin typeface="Arial" panose="020B0604020202020204" pitchFamily="34" charset="0"/>
                <a:cs typeface="Arial" panose="020B0604020202020204" pitchFamily="34" charset="0"/>
              </a:rPr>
              <a:t>Complete </a:t>
            </a:r>
          </a:p>
          <a:p>
            <a:pPr>
              <a:buFont typeface="Wingdings" panose="05000000000000000000" pitchFamily="2" charset="2"/>
              <a:buChar char="Ø"/>
            </a:pPr>
            <a:r>
              <a:rPr lang="en-US" altLang="en-US" dirty="0">
                <a:solidFill>
                  <a:srgbClr val="00B050"/>
                </a:solidFill>
                <a:latin typeface="Arial" panose="020B0604020202020204" pitchFamily="34" charset="0"/>
                <a:cs typeface="Arial" panose="020B0604020202020204" pitchFamily="34" charset="0"/>
              </a:rPr>
              <a:t>Unambiguous </a:t>
            </a:r>
          </a:p>
          <a:p>
            <a:pPr>
              <a:buFont typeface="Wingdings" panose="05000000000000000000" pitchFamily="2" charset="2"/>
              <a:buChar char="Ø"/>
            </a:pPr>
            <a:r>
              <a:rPr lang="en-US" altLang="en-US" dirty="0">
                <a:solidFill>
                  <a:srgbClr val="00B050"/>
                </a:solidFill>
                <a:latin typeface="Arial" panose="020B0604020202020204" pitchFamily="34" charset="0"/>
                <a:cs typeface="Arial" panose="020B0604020202020204" pitchFamily="34" charset="0"/>
              </a:rPr>
              <a:t>Consistent</a:t>
            </a:r>
          </a:p>
          <a:p>
            <a:pPr>
              <a:buFont typeface="Wingdings" panose="05000000000000000000" pitchFamily="2" charset="2"/>
              <a:buChar char="Ø"/>
            </a:pPr>
            <a:r>
              <a:rPr lang="en-US" altLang="en-US" dirty="0">
                <a:solidFill>
                  <a:srgbClr val="00B050"/>
                </a:solidFill>
                <a:latin typeface="Arial" panose="020B0604020202020204" pitchFamily="34" charset="0"/>
                <a:cs typeface="Arial" panose="020B0604020202020204" pitchFamily="34" charset="0"/>
              </a:rPr>
              <a:t>Correct </a:t>
            </a:r>
          </a:p>
          <a:p>
            <a:r>
              <a:rPr lang="en-US" altLang="en-US" dirty="0">
                <a:latin typeface="Arial" panose="020B0604020202020204" pitchFamily="34" charset="0"/>
                <a:cs typeface="Arial" panose="020B0604020202020204" pitchFamily="34" charset="0"/>
              </a:rPr>
              <a:t>Verifiable </a:t>
            </a:r>
          </a:p>
          <a:p>
            <a:r>
              <a:rPr lang="en-US" altLang="en-US" dirty="0">
                <a:latin typeface="Arial" panose="020B0604020202020204" pitchFamily="34" charset="0"/>
                <a:cs typeface="Arial" panose="020B0604020202020204" pitchFamily="34" charset="0"/>
              </a:rPr>
              <a:t>Traceable</a:t>
            </a:r>
          </a:p>
          <a:p>
            <a:r>
              <a:rPr lang="en-US" altLang="en-US" dirty="0">
                <a:latin typeface="Arial" panose="020B0604020202020204" pitchFamily="34" charset="0"/>
                <a:cs typeface="Arial" panose="020B0604020202020204" pitchFamily="34" charset="0"/>
              </a:rPr>
              <a:t>Ranked for importance and/or stability </a:t>
            </a:r>
          </a:p>
          <a:p>
            <a:r>
              <a:rPr lang="en-US" altLang="en-US" dirty="0">
                <a:latin typeface="Arial" panose="020B0604020202020204" pitchFamily="34" charset="0"/>
                <a:cs typeface="Arial" panose="020B0604020202020204" pitchFamily="34" charset="0"/>
              </a:rPr>
              <a:t>Modifiable </a:t>
            </a:r>
          </a:p>
          <a:p>
            <a:endParaRPr lang="en-US" altLang="en-US" dirty="0">
              <a:latin typeface="Arial" panose="020B0604020202020204" pitchFamily="34" charset="0"/>
              <a:cs typeface="Arial" panose="020B0604020202020204" pitchFamily="34" charset="0"/>
            </a:endParaRPr>
          </a:p>
        </p:txBody>
      </p:sp>
      <p:sp>
        <p:nvSpPr>
          <p:cNvPr id="12292" name="TextBox 3"/>
          <p:cNvSpPr txBox="1">
            <a:spLocks noChangeArrowheads="1"/>
          </p:cNvSpPr>
          <p:nvPr/>
        </p:nvSpPr>
        <p:spPr bwMode="auto">
          <a:xfrm>
            <a:off x="9768408" y="6391858"/>
            <a:ext cx="7200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dirty="0"/>
              <a:t>* IEEE Std 830-1998</a:t>
            </a:r>
          </a:p>
        </p:txBody>
      </p:sp>
    </p:spTree>
    <p:extLst>
      <p:ext uri="{BB962C8B-B14F-4D97-AF65-F5344CB8AC3E}">
        <p14:creationId xmlns:p14="http://schemas.microsoft.com/office/powerpoint/2010/main" val="13036374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8FBC-EE55-4653-9B46-A7DA659A2E32}"/>
              </a:ext>
            </a:extLst>
          </p:cNvPr>
          <p:cNvSpPr>
            <a:spLocks noGrp="1"/>
          </p:cNvSpPr>
          <p:nvPr>
            <p:ph type="title"/>
          </p:nvPr>
        </p:nvSpPr>
        <p:spPr/>
        <p:txBody>
          <a:bodyPr/>
          <a:lstStyle/>
          <a:p>
            <a:r>
              <a:rPr lang="en-US" dirty="0"/>
              <a:t>Use case diagram</a:t>
            </a:r>
          </a:p>
        </p:txBody>
      </p:sp>
      <p:sp>
        <p:nvSpPr>
          <p:cNvPr id="5" name="TextBox 4">
            <a:extLst>
              <a:ext uri="{FF2B5EF4-FFF2-40B4-BE49-F238E27FC236}">
                <a16:creationId xmlns:a16="http://schemas.microsoft.com/office/drawing/2014/main" id="{ABF6AD6D-B8F8-4027-9FBC-09A421FB8624}"/>
              </a:ext>
            </a:extLst>
          </p:cNvPr>
          <p:cNvSpPr txBox="1"/>
          <p:nvPr/>
        </p:nvSpPr>
        <p:spPr>
          <a:xfrm>
            <a:off x="2279577" y="6073102"/>
            <a:ext cx="7632848" cy="830997"/>
          </a:xfrm>
          <a:prstGeom prst="rect">
            <a:avLst/>
          </a:prstGeom>
          <a:noFill/>
        </p:spPr>
        <p:txBody>
          <a:bodyPr wrap="square" rtlCol="0">
            <a:spAutoFit/>
          </a:bodyPr>
          <a:lstStyle/>
          <a:p>
            <a:r>
              <a:rPr lang="en-US" b="1" dirty="0"/>
              <a:t>Partial use case diagram for the Chemical Tracking System (CTS) </a:t>
            </a:r>
          </a:p>
        </p:txBody>
      </p:sp>
      <p:sp>
        <p:nvSpPr>
          <p:cNvPr id="6" name="TextBox 5"/>
          <p:cNvSpPr txBox="1"/>
          <p:nvPr/>
        </p:nvSpPr>
        <p:spPr>
          <a:xfrm>
            <a:off x="845777" y="1988840"/>
            <a:ext cx="2547511" cy="2308324"/>
          </a:xfrm>
          <a:prstGeom prst="rect">
            <a:avLst/>
          </a:prstGeom>
          <a:noFill/>
        </p:spPr>
        <p:txBody>
          <a:bodyPr wrap="square" rtlCol="0">
            <a:spAutoFit/>
          </a:bodyPr>
          <a:lstStyle/>
          <a:p>
            <a:pPr marL="342900" indent="-342900">
              <a:buFont typeface="Arial" panose="020B0604020202020204" pitchFamily="34" charset="0"/>
              <a:buChar char="•"/>
            </a:pPr>
            <a:r>
              <a:rPr lang="nb-NO" dirty="0" err="1"/>
              <a:t>Actors</a:t>
            </a:r>
            <a:endParaRPr lang="nb-NO" dirty="0"/>
          </a:p>
          <a:p>
            <a:pPr marL="342900" indent="-342900">
              <a:buFont typeface="Arial" panose="020B0604020202020204" pitchFamily="34" charset="0"/>
              <a:buChar char="•"/>
            </a:pPr>
            <a:r>
              <a:rPr lang="nb-NO" dirty="0" err="1"/>
              <a:t>Use</a:t>
            </a:r>
            <a:r>
              <a:rPr lang="nb-NO" dirty="0"/>
              <a:t> cases</a:t>
            </a:r>
          </a:p>
          <a:p>
            <a:pPr marL="342900" indent="-342900">
              <a:buFont typeface="Arial" panose="020B0604020202020204" pitchFamily="34" charset="0"/>
              <a:buChar char="•"/>
            </a:pPr>
            <a:r>
              <a:rPr lang="nb-NO" dirty="0"/>
              <a:t>Association</a:t>
            </a:r>
          </a:p>
          <a:p>
            <a:pPr marL="342900" indent="-342900">
              <a:buFont typeface="Arial" panose="020B0604020202020204" pitchFamily="34" charset="0"/>
              <a:buChar char="•"/>
            </a:pPr>
            <a:r>
              <a:rPr lang="nb-NO" dirty="0"/>
              <a:t>System </a:t>
            </a:r>
            <a:r>
              <a:rPr lang="nb-NO" dirty="0" err="1"/>
              <a:t>boundary</a:t>
            </a:r>
            <a:r>
              <a:rPr lang="nb-NO" dirty="0"/>
              <a:t> </a:t>
            </a:r>
            <a:r>
              <a:rPr lang="nb-NO" dirty="0" err="1"/>
              <a:t>boxes</a:t>
            </a:r>
            <a:endParaRPr lang="nb-NO" dirty="0"/>
          </a:p>
        </p:txBody>
      </p:sp>
      <p:pic>
        <p:nvPicPr>
          <p:cNvPr id="1026" name="Picture 2" descr="Use Case Diagram Notations">
            <a:extLst>
              <a:ext uri="{FF2B5EF4-FFF2-40B4-BE49-F238E27FC236}">
                <a16:creationId xmlns:a16="http://schemas.microsoft.com/office/drawing/2014/main" id="{06CEB041-F4F3-52FF-C76E-A9CD32753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7422" y="260648"/>
            <a:ext cx="7893579" cy="4824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546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8FBC-EE55-4653-9B46-A7DA659A2E32}"/>
              </a:ext>
            </a:extLst>
          </p:cNvPr>
          <p:cNvSpPr>
            <a:spLocks noGrp="1"/>
          </p:cNvSpPr>
          <p:nvPr>
            <p:ph type="title"/>
          </p:nvPr>
        </p:nvSpPr>
        <p:spPr/>
        <p:txBody>
          <a:bodyPr/>
          <a:lstStyle/>
          <a:p>
            <a:r>
              <a:rPr lang="en-US" dirty="0"/>
              <a:t>Use case diagram</a:t>
            </a:r>
          </a:p>
        </p:txBody>
      </p:sp>
      <p:sp>
        <p:nvSpPr>
          <p:cNvPr id="5" name="TextBox 4">
            <a:extLst>
              <a:ext uri="{FF2B5EF4-FFF2-40B4-BE49-F238E27FC236}">
                <a16:creationId xmlns:a16="http://schemas.microsoft.com/office/drawing/2014/main" id="{ABF6AD6D-B8F8-4027-9FBC-09A421FB8624}"/>
              </a:ext>
            </a:extLst>
          </p:cNvPr>
          <p:cNvSpPr txBox="1"/>
          <p:nvPr/>
        </p:nvSpPr>
        <p:spPr>
          <a:xfrm>
            <a:off x="2279577" y="6073102"/>
            <a:ext cx="7632848" cy="830997"/>
          </a:xfrm>
          <a:prstGeom prst="rect">
            <a:avLst/>
          </a:prstGeom>
          <a:noFill/>
        </p:spPr>
        <p:txBody>
          <a:bodyPr wrap="square" rtlCol="0">
            <a:spAutoFit/>
          </a:bodyPr>
          <a:lstStyle/>
          <a:p>
            <a:r>
              <a:rPr lang="en-US" b="1" dirty="0"/>
              <a:t>Partial use case diagram for the Chemical Tracking System (CTS) </a:t>
            </a:r>
          </a:p>
        </p:txBody>
      </p:sp>
      <p:sp>
        <p:nvSpPr>
          <p:cNvPr id="6" name="TextBox 5"/>
          <p:cNvSpPr txBox="1"/>
          <p:nvPr/>
        </p:nvSpPr>
        <p:spPr>
          <a:xfrm>
            <a:off x="845777" y="1988840"/>
            <a:ext cx="2547511" cy="830997"/>
          </a:xfrm>
          <a:prstGeom prst="rect">
            <a:avLst/>
          </a:prstGeom>
          <a:noFill/>
        </p:spPr>
        <p:txBody>
          <a:bodyPr wrap="square" rtlCol="0">
            <a:spAutoFit/>
          </a:bodyPr>
          <a:lstStyle/>
          <a:p>
            <a:pPr marL="342900" indent="-342900">
              <a:buFont typeface="Arial" panose="020B0604020202020204" pitchFamily="34" charset="0"/>
              <a:buChar char="•"/>
            </a:pPr>
            <a:r>
              <a:rPr lang="nb-NO" dirty="0"/>
              <a:t>Association types</a:t>
            </a:r>
          </a:p>
        </p:txBody>
      </p:sp>
      <p:pic>
        <p:nvPicPr>
          <p:cNvPr id="2050" name="Picture 2" descr="UML Use Case Diagram Include Use Case Example">
            <a:extLst>
              <a:ext uri="{FF2B5EF4-FFF2-40B4-BE49-F238E27FC236}">
                <a16:creationId xmlns:a16="http://schemas.microsoft.com/office/drawing/2014/main" id="{439BDE89-F56F-DA13-4294-8EC68F6A28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6120" y="332656"/>
            <a:ext cx="4486848" cy="148202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UML Use Case Diagram Extend Use Case Example">
            <a:extLst>
              <a:ext uri="{FF2B5EF4-FFF2-40B4-BE49-F238E27FC236}">
                <a16:creationId xmlns:a16="http://schemas.microsoft.com/office/drawing/2014/main" id="{02F247BB-8BBF-D9F6-D84B-4F2D4F0518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6080" y="2264535"/>
            <a:ext cx="4618487" cy="5553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UML Use Case Diagram Generalization Example">
            <a:extLst>
              <a:ext uri="{FF2B5EF4-FFF2-40B4-BE49-F238E27FC236}">
                <a16:creationId xmlns:a16="http://schemas.microsoft.com/office/drawing/2014/main" id="{30875793-0896-5131-A319-1F3085588D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8048" y="3269696"/>
            <a:ext cx="3902992" cy="1473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010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9E2D42BA-72A4-4D4F-BB14-1BD1EA0A6080}"/>
              </a:ext>
            </a:extLst>
          </p:cNvPr>
          <p:cNvSpPr>
            <a:spLocks noGrp="1"/>
          </p:cNvSpPr>
          <p:nvPr>
            <p:ph type="title"/>
          </p:nvPr>
        </p:nvSpPr>
        <p:spPr/>
        <p:txBody>
          <a:bodyPr/>
          <a:lstStyle/>
          <a:p>
            <a:r>
              <a:rPr lang="en-US" altLang="en-US" dirty="0">
                <a:latin typeface="Arial" panose="020B0604020202020204" pitchFamily="34" charset="0"/>
                <a:cs typeface="Arial" panose="020B0604020202020204" pitchFamily="34" charset="0"/>
              </a:rPr>
              <a:t>Other software related accidents &amp; incidents</a:t>
            </a:r>
          </a:p>
        </p:txBody>
      </p:sp>
      <p:sp>
        <p:nvSpPr>
          <p:cNvPr id="18435" name="Rectangle 3">
            <a:extLst>
              <a:ext uri="{FF2B5EF4-FFF2-40B4-BE49-F238E27FC236}">
                <a16:creationId xmlns:a16="http://schemas.microsoft.com/office/drawing/2014/main" id="{065C879C-A7B2-4ED8-A1D7-BC10503DD7A4}"/>
              </a:ext>
            </a:extLst>
          </p:cNvPr>
          <p:cNvSpPr txBox="1">
            <a:spLocks noChangeArrowheads="1"/>
          </p:cNvSpPr>
          <p:nvPr/>
        </p:nvSpPr>
        <p:spPr bwMode="auto">
          <a:xfrm>
            <a:off x="551384" y="1311444"/>
            <a:ext cx="8208912" cy="4242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38150" indent="-319088">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730250" indent="-27305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0"/>
              </a:spcBef>
              <a:buClr>
                <a:schemeClr val="accent1"/>
              </a:buClr>
              <a:buSzPct val="80000"/>
              <a:buFont typeface="Wingdings 2" panose="05020102010507070707" pitchFamily="18" charset="2"/>
              <a:buChar char=""/>
            </a:pPr>
            <a:r>
              <a:rPr lang="nb-NO" altLang="nb-NO" sz="2000" b="1" dirty="0">
                <a:latin typeface="Corbel" panose="020B0503020204020204" pitchFamily="34" charset="0"/>
              </a:rPr>
              <a:t>Accidents &amp; incidents</a:t>
            </a:r>
          </a:p>
          <a:p>
            <a:pPr lvl="1">
              <a:buClr>
                <a:schemeClr val="accent2"/>
              </a:buClr>
              <a:buSzPct val="90000"/>
              <a:buFont typeface="Wingdings" panose="05000000000000000000" pitchFamily="2" charset="2"/>
              <a:buChar char=""/>
            </a:pPr>
            <a:r>
              <a:rPr lang="nb-NO" altLang="nb-NO" sz="1800" dirty="0">
                <a:latin typeface="Corbel" panose="020B0503020204020204" pitchFamily="34" charset="0"/>
              </a:rPr>
              <a:t>Alarm flooding, </a:t>
            </a:r>
            <a:r>
              <a:rPr lang="nb-NO" altLang="nb-NO" sz="1800" b="1" dirty="0">
                <a:latin typeface="Corbel" panose="020B0503020204020204" pitchFamily="34" charset="0"/>
              </a:rPr>
              <a:t>power distribution</a:t>
            </a:r>
            <a:r>
              <a:rPr lang="nb-NO" altLang="nb-NO" sz="1800" dirty="0">
                <a:latin typeface="Corbel" panose="020B0503020204020204" pitchFamily="34" charset="0"/>
              </a:rPr>
              <a:t> failure, </a:t>
            </a:r>
            <a:r>
              <a:rPr lang="en-GB" altLang="nb-NO" sz="1800" dirty="0">
                <a:latin typeface="Corbel" panose="020B0503020204020204" pitchFamily="34" charset="0"/>
              </a:rPr>
              <a:t>BP Grangemouth Scotland, 29th May - 10th June 2000 </a:t>
            </a:r>
          </a:p>
          <a:p>
            <a:pPr lvl="1">
              <a:buClr>
                <a:schemeClr val="accent2"/>
              </a:buClr>
              <a:buSzPct val="90000"/>
              <a:buFont typeface="Wingdings" panose="05000000000000000000" pitchFamily="2" charset="2"/>
              <a:buChar char=""/>
            </a:pPr>
            <a:r>
              <a:rPr lang="en-GB" altLang="nb-NO" sz="1800" dirty="0">
                <a:latin typeface="Corbel" panose="020B0503020204020204" pitchFamily="34" charset="0"/>
              </a:rPr>
              <a:t>failure in a data bus + faulty logic in the software =&gt; engine power loss, </a:t>
            </a:r>
            <a:r>
              <a:rPr lang="en-GB" altLang="nb-NO" sz="1800" b="1" dirty="0">
                <a:latin typeface="Corbel" panose="020B0503020204020204" pitchFamily="34" charset="0"/>
              </a:rPr>
              <a:t>Airbus</a:t>
            </a:r>
            <a:r>
              <a:rPr lang="en-GB" altLang="nb-NO" sz="1800" dirty="0">
                <a:latin typeface="Corbel" panose="020B0503020204020204" pitchFamily="34" charset="0"/>
              </a:rPr>
              <a:t> A340-642, 2005</a:t>
            </a:r>
          </a:p>
          <a:p>
            <a:pPr lvl="1">
              <a:buClr>
                <a:schemeClr val="accent2"/>
              </a:buClr>
              <a:buSzPct val="90000"/>
              <a:buFont typeface="Wingdings" panose="05000000000000000000" pitchFamily="2" charset="2"/>
              <a:buChar char=""/>
            </a:pPr>
            <a:r>
              <a:rPr lang="en-GB" altLang="nb-NO" sz="1800" dirty="0">
                <a:latin typeface="Corbel" panose="020B0503020204020204" pitchFamily="34" charset="0"/>
              </a:rPr>
              <a:t>failed accelerometer + software bug =&gt; Faulty airspeed metering, </a:t>
            </a:r>
            <a:r>
              <a:rPr lang="en-GB" altLang="nb-NO" sz="1800" b="1" dirty="0">
                <a:latin typeface="Corbel" panose="020B0503020204020204" pitchFamily="34" charset="0"/>
              </a:rPr>
              <a:t>Boeing</a:t>
            </a:r>
            <a:r>
              <a:rPr lang="en-GB" altLang="nb-NO" sz="1800" dirty="0">
                <a:latin typeface="Corbel" panose="020B0503020204020204" pitchFamily="34" charset="0"/>
              </a:rPr>
              <a:t> 777-200, 2005</a:t>
            </a:r>
          </a:p>
          <a:p>
            <a:pPr lvl="1">
              <a:buClr>
                <a:schemeClr val="accent2"/>
              </a:buClr>
              <a:buSzPct val="90000"/>
              <a:buFont typeface="Wingdings" panose="05000000000000000000" pitchFamily="2" charset="2"/>
              <a:buChar char=""/>
            </a:pPr>
            <a:r>
              <a:rPr lang="nb-NO" altLang="nb-NO" sz="1800" dirty="0">
                <a:latin typeface="Corbel" panose="020B0503020204020204" pitchFamily="34" charset="0"/>
              </a:rPr>
              <a:t>Software bug =&gt; shutdown of radio communication between </a:t>
            </a:r>
            <a:r>
              <a:rPr lang="nb-NO" altLang="nb-NO" sz="1800" b="1" dirty="0">
                <a:latin typeface="Corbel" panose="020B0503020204020204" pitchFamily="34" charset="0"/>
              </a:rPr>
              <a:t>ATC and aircraft</a:t>
            </a:r>
            <a:r>
              <a:rPr lang="nb-NO" altLang="nb-NO" sz="1800" dirty="0">
                <a:latin typeface="Corbel" panose="020B0503020204020204" pitchFamily="34" charset="0"/>
              </a:rPr>
              <a:t>, 2004.  disrupted 800 flights</a:t>
            </a:r>
          </a:p>
          <a:p>
            <a:pPr lvl="1">
              <a:buClr>
                <a:schemeClr val="accent2"/>
              </a:buClr>
              <a:buSzPct val="90000"/>
              <a:buFont typeface="Wingdings" panose="05000000000000000000" pitchFamily="2" charset="2"/>
              <a:buChar char=""/>
            </a:pPr>
            <a:r>
              <a:rPr lang="nb-NO" altLang="nb-NO" sz="1800" dirty="0">
                <a:latin typeface="Corbel" panose="020B0503020204020204" pitchFamily="34" charset="0"/>
              </a:rPr>
              <a:t>Safety-related software flaws =&gt; recall of 200,000 </a:t>
            </a:r>
            <a:r>
              <a:rPr lang="nb-NO" altLang="nb-NO" sz="1800" b="1" dirty="0">
                <a:latin typeface="Corbel" panose="020B0503020204020204" pitchFamily="34" charset="0"/>
              </a:rPr>
              <a:t>pacemakers</a:t>
            </a:r>
            <a:r>
              <a:rPr lang="nb-NO" altLang="nb-NO" sz="1800" dirty="0">
                <a:latin typeface="Corbel" panose="020B0503020204020204" pitchFamily="34" charset="0"/>
              </a:rPr>
              <a:t> in 1990-2000</a:t>
            </a:r>
          </a:p>
          <a:p>
            <a:pPr lvl="1">
              <a:buClr>
                <a:schemeClr val="accent2"/>
              </a:buClr>
              <a:buSzPct val="90000"/>
              <a:buFont typeface="Wingdings" panose="05000000000000000000" pitchFamily="2" charset="2"/>
              <a:buChar char=""/>
            </a:pPr>
            <a:r>
              <a:rPr lang="en-US" altLang="nb-NO" sz="1800" b="1" dirty="0">
                <a:latin typeface="Corbel" panose="020B0503020204020204" pitchFamily="34" charset="0"/>
              </a:rPr>
              <a:t>radiotherapy machines</a:t>
            </a:r>
            <a:r>
              <a:rPr lang="en-US" altLang="nb-NO" sz="1800" dirty="0">
                <a:latin typeface="Corbel" panose="020B0503020204020204" pitchFamily="34" charset="0"/>
              </a:rPr>
              <a:t> attacked by computer </a:t>
            </a:r>
            <a:r>
              <a:rPr lang="en-US" altLang="nb-NO" sz="1800" b="1" dirty="0">
                <a:latin typeface="Corbel" panose="020B0503020204020204" pitchFamily="34" charset="0"/>
              </a:rPr>
              <a:t>viruses</a:t>
            </a:r>
            <a:r>
              <a:rPr lang="en-US" altLang="nb-NO" sz="1800" dirty="0">
                <a:latin typeface="Corbel" panose="020B0503020204020204" pitchFamily="34" charset="0"/>
              </a:rPr>
              <a:t>, 2005</a:t>
            </a:r>
            <a:endParaRPr lang="nb-NO" altLang="nb-NO" sz="1800" dirty="0">
              <a:latin typeface="Corbel" panose="020B0503020204020204" pitchFamily="34" charset="0"/>
            </a:endParaRPr>
          </a:p>
          <a:p>
            <a:pPr lvl="1">
              <a:buClr>
                <a:schemeClr val="accent2"/>
              </a:buClr>
              <a:buSzPct val="90000"/>
              <a:buFont typeface="Wingdings" panose="05000000000000000000" pitchFamily="2" charset="2"/>
              <a:buChar char=""/>
            </a:pPr>
            <a:r>
              <a:rPr lang="nb-NO" altLang="nb-NO" sz="1800" dirty="0">
                <a:latin typeface="Corbel" panose="020B0503020204020204" pitchFamily="34" charset="0"/>
              </a:rPr>
              <a:t>Buggy software incorporate computer + connection between corporate and control systems networks =&gt; shutdown of the </a:t>
            </a:r>
            <a:r>
              <a:rPr lang="nb-NO" altLang="nb-NO" sz="1800" b="1" dirty="0">
                <a:latin typeface="Corbel" panose="020B0503020204020204" pitchFamily="34" charset="0"/>
              </a:rPr>
              <a:t>nuclear power plant</a:t>
            </a:r>
            <a:r>
              <a:rPr lang="nb-NO" altLang="nb-NO" sz="1800" dirty="0">
                <a:latin typeface="Corbel" panose="020B0503020204020204" pitchFamily="34" charset="0"/>
              </a:rPr>
              <a:t>, USA 2008</a:t>
            </a:r>
          </a:p>
          <a:p>
            <a:pPr>
              <a:spcBef>
                <a:spcPct val="0"/>
              </a:spcBef>
              <a:buClr>
                <a:schemeClr val="accent1"/>
              </a:buClr>
              <a:buSzPct val="80000"/>
              <a:buFont typeface="Wingdings 2" panose="05020102010507070707" pitchFamily="18" charset="2"/>
              <a:buChar char=""/>
            </a:pPr>
            <a:r>
              <a:rPr lang="nb-NO" altLang="nb-NO" sz="2000" dirty="0">
                <a:latin typeface="Corbel" panose="020B0503020204020204" pitchFamily="34" charset="0"/>
              </a:rPr>
              <a:t>Many software failures are actually ”bugs” in the  </a:t>
            </a:r>
            <a:r>
              <a:rPr lang="nb-NO" altLang="nb-NO" sz="2000" b="1" dirty="0">
                <a:solidFill>
                  <a:srgbClr val="FF0000"/>
                </a:solidFill>
                <a:latin typeface="Corbel" panose="020B0503020204020204" pitchFamily="34" charset="0"/>
              </a:rPr>
              <a:t>detailed requirement specifications, </a:t>
            </a:r>
            <a:r>
              <a:rPr lang="nb-NO" altLang="nb-NO" sz="2000" dirty="0">
                <a:solidFill>
                  <a:srgbClr val="FF0000"/>
                </a:solidFill>
                <a:latin typeface="Corbel" panose="020B0503020204020204" pitchFamily="34" charset="0"/>
              </a:rPr>
              <a:t>i.e., </a:t>
            </a:r>
            <a:r>
              <a:rPr lang="nb-NO" altLang="nb-NO" sz="2000" u="sng" dirty="0">
                <a:solidFill>
                  <a:srgbClr val="FF0000"/>
                </a:solidFill>
                <a:latin typeface="Corbel" panose="020B0503020204020204" pitchFamily="34" charset="0"/>
              </a:rPr>
              <a:t>poor understanding of the very detailed requirements</a:t>
            </a:r>
          </a:p>
        </p:txBody>
      </p:sp>
      <p:pic>
        <p:nvPicPr>
          <p:cNvPr id="18436" name="Picture 4">
            <a:extLst>
              <a:ext uri="{FF2B5EF4-FFF2-40B4-BE49-F238E27FC236}">
                <a16:creationId xmlns:a16="http://schemas.microsoft.com/office/drawing/2014/main" id="{7705BB7B-C36B-428E-B4F0-B60C52C4A1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3961" y="1318765"/>
            <a:ext cx="3375025" cy="217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18437" name="Rectangle 5">
            <a:extLst>
              <a:ext uri="{FF2B5EF4-FFF2-40B4-BE49-F238E27FC236}">
                <a16:creationId xmlns:a16="http://schemas.microsoft.com/office/drawing/2014/main" id="{7139D94E-7DBF-425B-80BD-646C5D6A1F72}"/>
              </a:ext>
            </a:extLst>
          </p:cNvPr>
          <p:cNvSpPr>
            <a:spLocks noChangeArrowheads="1"/>
          </p:cNvSpPr>
          <p:nvPr/>
        </p:nvSpPr>
        <p:spPr bwMode="auto">
          <a:xfrm>
            <a:off x="9174799" y="3530757"/>
            <a:ext cx="3024187"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nb-NO" altLang="nb-NO" sz="1800" dirty="0"/>
              <a:t>Korean Air 747 in Guam, 200 </a:t>
            </a:r>
            <a:r>
              <a:rPr lang="nb-NO" altLang="nb-NO" sz="1800" dirty="0" err="1"/>
              <a:t>deaths</a:t>
            </a:r>
            <a:r>
              <a:rPr lang="nb-NO" altLang="nb-NO" sz="1800" dirty="0"/>
              <a:t> (1997): </a:t>
            </a:r>
            <a:r>
              <a:rPr lang="nb-NO" altLang="nb-NO" sz="1800" dirty="0" err="1"/>
              <a:t>incorrect</a:t>
            </a:r>
            <a:r>
              <a:rPr lang="nb-NO" altLang="nb-NO" sz="1800" dirty="0"/>
              <a:t> </a:t>
            </a:r>
            <a:r>
              <a:rPr lang="nb-NO" altLang="nb-NO" sz="1800" dirty="0" err="1"/>
              <a:t>configuration</a:t>
            </a:r>
            <a:r>
              <a:rPr lang="nb-NO" altLang="nb-NO" sz="1800" dirty="0"/>
              <a:t> </a:t>
            </a:r>
            <a:r>
              <a:rPr lang="nb-NO" altLang="nb-NO" sz="1800" dirty="0" err="1"/>
              <a:t>of</a:t>
            </a:r>
            <a:r>
              <a:rPr lang="nb-NO" altLang="nb-NO" sz="1800" dirty="0"/>
              <a:t> ”minimum </a:t>
            </a:r>
            <a:r>
              <a:rPr lang="nb-NO" altLang="nb-NO" sz="1800" dirty="0" err="1"/>
              <a:t>altitude</a:t>
            </a:r>
            <a:r>
              <a:rPr lang="nb-NO" altLang="nb-NO" sz="1800" dirty="0"/>
              <a:t>” </a:t>
            </a:r>
            <a:r>
              <a:rPr lang="nb-NO" altLang="nb-NO" sz="1800" dirty="0" err="1"/>
              <a:t>warning</a:t>
            </a:r>
            <a:r>
              <a:rPr lang="nb-NO" altLang="nb-NO" sz="1800" dirty="0"/>
              <a:t> system</a:t>
            </a:r>
          </a:p>
        </p:txBody>
      </p:sp>
    </p:spTree>
    <p:extLst>
      <p:ext uri="{BB962C8B-B14F-4D97-AF65-F5344CB8AC3E}">
        <p14:creationId xmlns:p14="http://schemas.microsoft.com/office/powerpoint/2010/main" val="3573566511"/>
      </p:ext>
    </p:extLst>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8FBC-EE55-4653-9B46-A7DA659A2E32}"/>
              </a:ext>
            </a:extLst>
          </p:cNvPr>
          <p:cNvSpPr>
            <a:spLocks noGrp="1"/>
          </p:cNvSpPr>
          <p:nvPr>
            <p:ph type="title"/>
          </p:nvPr>
        </p:nvSpPr>
        <p:spPr/>
        <p:txBody>
          <a:bodyPr/>
          <a:lstStyle/>
          <a:p>
            <a:r>
              <a:rPr lang="en-US" dirty="0"/>
              <a:t>Use case diagram</a:t>
            </a:r>
          </a:p>
        </p:txBody>
      </p:sp>
      <p:sp>
        <p:nvSpPr>
          <p:cNvPr id="5" name="TextBox 4">
            <a:extLst>
              <a:ext uri="{FF2B5EF4-FFF2-40B4-BE49-F238E27FC236}">
                <a16:creationId xmlns:a16="http://schemas.microsoft.com/office/drawing/2014/main" id="{ABF6AD6D-B8F8-4027-9FBC-09A421FB8624}"/>
              </a:ext>
            </a:extLst>
          </p:cNvPr>
          <p:cNvSpPr txBox="1"/>
          <p:nvPr/>
        </p:nvSpPr>
        <p:spPr>
          <a:xfrm>
            <a:off x="2279577" y="6073102"/>
            <a:ext cx="7632848" cy="830997"/>
          </a:xfrm>
          <a:prstGeom prst="rect">
            <a:avLst/>
          </a:prstGeom>
          <a:noFill/>
        </p:spPr>
        <p:txBody>
          <a:bodyPr wrap="square" rtlCol="0">
            <a:spAutoFit/>
          </a:bodyPr>
          <a:lstStyle/>
          <a:p>
            <a:r>
              <a:rPr lang="en-US" b="1" dirty="0"/>
              <a:t>Partial use case diagram for the Chemical Tracking System (CTS) </a:t>
            </a:r>
          </a:p>
        </p:txBody>
      </p:sp>
      <p:sp>
        <p:nvSpPr>
          <p:cNvPr id="6" name="TextBox 5"/>
          <p:cNvSpPr txBox="1"/>
          <p:nvPr/>
        </p:nvSpPr>
        <p:spPr>
          <a:xfrm>
            <a:off x="845777" y="1988840"/>
            <a:ext cx="2547511" cy="830997"/>
          </a:xfrm>
          <a:prstGeom prst="rect">
            <a:avLst/>
          </a:prstGeom>
          <a:noFill/>
        </p:spPr>
        <p:txBody>
          <a:bodyPr wrap="square" rtlCol="0">
            <a:spAutoFit/>
          </a:bodyPr>
          <a:lstStyle/>
          <a:p>
            <a:pPr marL="342900" indent="-342900">
              <a:buFont typeface="Arial" panose="020B0604020202020204" pitchFamily="34" charset="0"/>
              <a:buChar char="•"/>
            </a:pPr>
            <a:r>
              <a:rPr lang="nb-NO" dirty="0"/>
              <a:t>Association types</a:t>
            </a:r>
          </a:p>
        </p:txBody>
      </p:sp>
      <p:pic>
        <p:nvPicPr>
          <p:cNvPr id="2050" name="Picture 2" descr="UML Use Case Diagram Include Use Case Example">
            <a:extLst>
              <a:ext uri="{FF2B5EF4-FFF2-40B4-BE49-F238E27FC236}">
                <a16:creationId xmlns:a16="http://schemas.microsoft.com/office/drawing/2014/main" id="{439BDE89-F56F-DA13-4294-8EC68F6A28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6120" y="332656"/>
            <a:ext cx="4486848" cy="148202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UML Use Case Diagram Extend Use Case Example">
            <a:extLst>
              <a:ext uri="{FF2B5EF4-FFF2-40B4-BE49-F238E27FC236}">
                <a16:creationId xmlns:a16="http://schemas.microsoft.com/office/drawing/2014/main" id="{02F247BB-8BBF-D9F6-D84B-4F2D4F0518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6080" y="2264535"/>
            <a:ext cx="4618487" cy="5553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UML Use Case Diagram Generalization Example">
            <a:extLst>
              <a:ext uri="{FF2B5EF4-FFF2-40B4-BE49-F238E27FC236}">
                <a16:creationId xmlns:a16="http://schemas.microsoft.com/office/drawing/2014/main" id="{30875793-0896-5131-A319-1F3085588D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8048" y="3269696"/>
            <a:ext cx="3902992" cy="147369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UML USe Case Diagram Example">
            <a:extLst>
              <a:ext uri="{FF2B5EF4-FFF2-40B4-BE49-F238E27FC236}">
                <a16:creationId xmlns:a16="http://schemas.microsoft.com/office/drawing/2014/main" id="{7FC18E54-249B-C4C4-7598-C4222CD38B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9168" y="260648"/>
            <a:ext cx="7543800" cy="5438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207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DF11F-52CC-4C4C-972B-77DC28983530}"/>
              </a:ext>
            </a:extLst>
          </p:cNvPr>
          <p:cNvSpPr>
            <a:spLocks noGrp="1"/>
          </p:cNvSpPr>
          <p:nvPr>
            <p:ph type="title"/>
          </p:nvPr>
        </p:nvSpPr>
        <p:spPr/>
        <p:txBody>
          <a:bodyPr/>
          <a:lstStyle/>
          <a:p>
            <a:r>
              <a:rPr lang="en-US" dirty="0"/>
              <a:t>Use case template and example</a:t>
            </a:r>
          </a:p>
        </p:txBody>
      </p:sp>
      <p:pic>
        <p:nvPicPr>
          <p:cNvPr id="2050" name="Picture 2">
            <a:extLst>
              <a:ext uri="{FF2B5EF4-FFF2-40B4-BE49-F238E27FC236}">
                <a16:creationId xmlns:a16="http://schemas.microsoft.com/office/drawing/2014/main" id="{B6343064-5785-C2FE-773A-88ADBE1112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576" y="1311443"/>
            <a:ext cx="7925042" cy="4838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1265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BCAE7-92C1-FEA3-4955-B70C6AC1BDD3}"/>
              </a:ext>
            </a:extLst>
          </p:cNvPr>
          <p:cNvSpPr>
            <a:spLocks noGrp="1"/>
          </p:cNvSpPr>
          <p:nvPr>
            <p:ph type="title"/>
          </p:nvPr>
        </p:nvSpPr>
        <p:spPr/>
        <p:txBody>
          <a:bodyPr/>
          <a:lstStyle/>
          <a:p>
            <a:endParaRPr lang="nb-NO"/>
          </a:p>
        </p:txBody>
      </p:sp>
      <p:sp>
        <p:nvSpPr>
          <p:cNvPr id="3" name="Content Placeholder 2">
            <a:extLst>
              <a:ext uri="{FF2B5EF4-FFF2-40B4-BE49-F238E27FC236}">
                <a16:creationId xmlns:a16="http://schemas.microsoft.com/office/drawing/2014/main" id="{001BA5E7-D936-68F9-207F-CEA11A9E7AD5}"/>
              </a:ext>
            </a:extLst>
          </p:cNvPr>
          <p:cNvSpPr>
            <a:spLocks noGrp="1"/>
          </p:cNvSpPr>
          <p:nvPr>
            <p:ph idx="1"/>
          </p:nvPr>
        </p:nvSpPr>
        <p:spPr/>
        <p:txBody>
          <a:bodyPr>
            <a:normAutofit/>
          </a:bodyPr>
          <a:lstStyle/>
          <a:p>
            <a:r>
              <a:rPr lang="en-US" sz="3600" dirty="0">
                <a:effectLst/>
                <a:latin typeface="Calibri" panose="020F0502020204030204" pitchFamily="34" charset="0"/>
                <a:ea typeface="Times New Roman" panose="02020603050405020304" pitchFamily="18" charset="0"/>
              </a:rPr>
              <a:t>Draw a use-case diagram for the whole UWC 2.0 system (not only the Task management module)</a:t>
            </a:r>
          </a:p>
          <a:p>
            <a:r>
              <a:rPr lang="nb-NO" sz="3600" dirty="0"/>
              <a:t>https://docs.google.com/presentation/d/1NNqqt_LuHjvWQGs5ifE6s88UPA77fG6cmTzmY0oIULU/edit#slide=id.p</a:t>
            </a:r>
          </a:p>
        </p:txBody>
      </p:sp>
      <p:sp>
        <p:nvSpPr>
          <p:cNvPr id="4" name="Footer Placeholder 3">
            <a:extLst>
              <a:ext uri="{FF2B5EF4-FFF2-40B4-BE49-F238E27FC236}">
                <a16:creationId xmlns:a16="http://schemas.microsoft.com/office/drawing/2014/main" id="{5C72603C-E1F7-7676-D927-25900D850FCA}"/>
              </a:ext>
            </a:extLst>
          </p:cNvPr>
          <p:cNvSpPr>
            <a:spLocks noGrp="1"/>
          </p:cNvSpPr>
          <p:nvPr>
            <p:ph type="ftr" sz="quarter" idx="11"/>
          </p:nvPr>
        </p:nvSpPr>
        <p:spPr/>
        <p:txBody>
          <a:bodyPr/>
          <a:lstStyle/>
          <a:p>
            <a:pPr>
              <a:defRPr/>
            </a:pPr>
            <a:r>
              <a:rPr lang="en-US"/>
              <a:t>Chapter 4. Requirements engineering</a:t>
            </a:r>
          </a:p>
        </p:txBody>
      </p:sp>
      <p:sp>
        <p:nvSpPr>
          <p:cNvPr id="5" name="Slide Number Placeholder 4">
            <a:extLst>
              <a:ext uri="{FF2B5EF4-FFF2-40B4-BE49-F238E27FC236}">
                <a16:creationId xmlns:a16="http://schemas.microsoft.com/office/drawing/2014/main" id="{E429212F-2320-2B35-48E0-4250CEC3F80E}"/>
              </a:ext>
            </a:extLst>
          </p:cNvPr>
          <p:cNvSpPr>
            <a:spLocks noGrp="1"/>
          </p:cNvSpPr>
          <p:nvPr>
            <p:ph type="sldNum" sz="quarter" idx="12"/>
          </p:nvPr>
        </p:nvSpPr>
        <p:spPr/>
        <p:txBody>
          <a:bodyPr/>
          <a:lstStyle/>
          <a:p>
            <a:pPr>
              <a:defRPr/>
            </a:pPr>
            <a:fld id="{825F70CE-84E9-D04C-9B15-10C693AA0F2A}" type="slidenum">
              <a:rPr lang="en-US" smtClean="0"/>
              <a:pPr>
                <a:defRPr/>
              </a:pPr>
              <a:t>72</a:t>
            </a:fld>
            <a:endParaRPr lang="en-US"/>
          </a:p>
        </p:txBody>
      </p:sp>
    </p:spTree>
    <p:extLst>
      <p:ext uri="{BB962C8B-B14F-4D97-AF65-F5344CB8AC3E}">
        <p14:creationId xmlns:p14="http://schemas.microsoft.com/office/powerpoint/2010/main" val="349392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F272C-5955-A5D0-1926-685F86C89DA3}"/>
              </a:ext>
            </a:extLst>
          </p:cNvPr>
          <p:cNvSpPr>
            <a:spLocks noGrp="1"/>
          </p:cNvSpPr>
          <p:nvPr>
            <p:ph type="title"/>
          </p:nvPr>
        </p:nvSpPr>
        <p:spPr/>
        <p:txBody>
          <a:bodyPr/>
          <a:lstStyle/>
          <a:p>
            <a:r>
              <a:rPr lang="nb-NO" dirty="0"/>
              <a:t>Activity diagram</a:t>
            </a:r>
          </a:p>
        </p:txBody>
      </p:sp>
      <p:sp>
        <p:nvSpPr>
          <p:cNvPr id="3" name="Content Placeholder 2">
            <a:extLst>
              <a:ext uri="{FF2B5EF4-FFF2-40B4-BE49-F238E27FC236}">
                <a16:creationId xmlns:a16="http://schemas.microsoft.com/office/drawing/2014/main" id="{3FC33B0E-ABC7-E645-7CED-CBB3577DAEDA}"/>
              </a:ext>
            </a:extLst>
          </p:cNvPr>
          <p:cNvSpPr>
            <a:spLocks noGrp="1"/>
          </p:cNvSpPr>
          <p:nvPr>
            <p:ph idx="1"/>
          </p:nvPr>
        </p:nvSpPr>
        <p:spPr>
          <a:xfrm>
            <a:off x="1024128" y="1528012"/>
            <a:ext cx="4758704" cy="4781349"/>
          </a:xfrm>
        </p:spPr>
        <p:txBody>
          <a:bodyPr>
            <a:normAutofit/>
          </a:bodyPr>
          <a:lstStyle/>
          <a:p>
            <a:pPr algn="l">
              <a:buFont typeface="+mj-lt"/>
              <a:buAutoNum type="arabicPeriod"/>
            </a:pPr>
            <a:r>
              <a:rPr lang="en-US" sz="2000" b="0" i="0" dirty="0">
                <a:solidFill>
                  <a:srgbClr val="737C85"/>
                </a:solidFill>
                <a:effectLst/>
                <a:latin typeface="Open Sans" panose="020B0606030504020204" pitchFamily="34" charset="0"/>
              </a:rPr>
              <a:t>Identify candidate use cases, through the examination of business workflows</a:t>
            </a:r>
          </a:p>
          <a:p>
            <a:pPr algn="l">
              <a:buFont typeface="+mj-lt"/>
              <a:buAutoNum type="arabicPeriod"/>
            </a:pPr>
            <a:r>
              <a:rPr lang="en-US" sz="2000" b="0" i="0" dirty="0">
                <a:solidFill>
                  <a:srgbClr val="737C85"/>
                </a:solidFill>
                <a:effectLst/>
                <a:latin typeface="Open Sans" panose="020B0606030504020204" pitchFamily="34" charset="0"/>
              </a:rPr>
              <a:t>Identify pre- and post-conditions (the context) for use cases</a:t>
            </a:r>
          </a:p>
          <a:p>
            <a:pPr algn="l">
              <a:buFont typeface="+mj-lt"/>
              <a:buAutoNum type="arabicPeriod"/>
            </a:pPr>
            <a:r>
              <a:rPr lang="en-US" sz="2000" b="0" i="0" dirty="0">
                <a:solidFill>
                  <a:srgbClr val="737C85"/>
                </a:solidFill>
                <a:effectLst/>
                <a:latin typeface="Open Sans" panose="020B0606030504020204" pitchFamily="34" charset="0"/>
              </a:rPr>
              <a:t>Model workflows between/within use cases</a:t>
            </a:r>
          </a:p>
          <a:p>
            <a:pPr algn="l">
              <a:buFont typeface="+mj-lt"/>
              <a:buAutoNum type="arabicPeriod"/>
            </a:pPr>
            <a:r>
              <a:rPr lang="en-US" sz="2000" b="0" i="0" dirty="0">
                <a:solidFill>
                  <a:srgbClr val="737C85"/>
                </a:solidFill>
                <a:effectLst/>
                <a:latin typeface="Open Sans" panose="020B0606030504020204" pitchFamily="34" charset="0"/>
              </a:rPr>
              <a:t>Model complex workflows in operations on objects</a:t>
            </a:r>
          </a:p>
          <a:p>
            <a:pPr algn="l">
              <a:buFont typeface="+mj-lt"/>
              <a:buAutoNum type="arabicPeriod"/>
            </a:pPr>
            <a:r>
              <a:rPr lang="en-US" sz="2000" b="0" i="0" dirty="0">
                <a:solidFill>
                  <a:srgbClr val="737C85"/>
                </a:solidFill>
                <a:effectLst/>
                <a:latin typeface="Open Sans" panose="020B0606030504020204" pitchFamily="34" charset="0"/>
              </a:rPr>
              <a:t>Model in detail complex activities in a high level activity Diagram</a:t>
            </a:r>
          </a:p>
          <a:p>
            <a:endParaRPr lang="nb-NO" sz="2000" dirty="0"/>
          </a:p>
        </p:txBody>
      </p:sp>
      <p:sp>
        <p:nvSpPr>
          <p:cNvPr id="4" name="Footer Placeholder 3">
            <a:extLst>
              <a:ext uri="{FF2B5EF4-FFF2-40B4-BE49-F238E27FC236}">
                <a16:creationId xmlns:a16="http://schemas.microsoft.com/office/drawing/2014/main" id="{BCE07AF2-81A0-00C8-921E-866C6314A3D0}"/>
              </a:ext>
            </a:extLst>
          </p:cNvPr>
          <p:cNvSpPr>
            <a:spLocks noGrp="1"/>
          </p:cNvSpPr>
          <p:nvPr>
            <p:ph type="ftr" sz="quarter" idx="11"/>
          </p:nvPr>
        </p:nvSpPr>
        <p:spPr/>
        <p:txBody>
          <a:bodyPr/>
          <a:lstStyle/>
          <a:p>
            <a:pPr>
              <a:defRPr/>
            </a:pPr>
            <a:r>
              <a:rPr lang="en-US"/>
              <a:t>Chapter 4. Requirements engineering</a:t>
            </a:r>
          </a:p>
        </p:txBody>
      </p:sp>
      <p:sp>
        <p:nvSpPr>
          <p:cNvPr id="5" name="Slide Number Placeholder 4">
            <a:extLst>
              <a:ext uri="{FF2B5EF4-FFF2-40B4-BE49-F238E27FC236}">
                <a16:creationId xmlns:a16="http://schemas.microsoft.com/office/drawing/2014/main" id="{FD949028-1FA8-48DD-529B-BAABED141E19}"/>
              </a:ext>
            </a:extLst>
          </p:cNvPr>
          <p:cNvSpPr>
            <a:spLocks noGrp="1"/>
          </p:cNvSpPr>
          <p:nvPr>
            <p:ph type="sldNum" sz="quarter" idx="12"/>
          </p:nvPr>
        </p:nvSpPr>
        <p:spPr/>
        <p:txBody>
          <a:bodyPr/>
          <a:lstStyle/>
          <a:p>
            <a:pPr>
              <a:defRPr/>
            </a:pPr>
            <a:fld id="{825F70CE-84E9-D04C-9B15-10C693AA0F2A}" type="slidenum">
              <a:rPr lang="en-US" smtClean="0"/>
              <a:pPr>
                <a:defRPr/>
              </a:pPr>
              <a:t>73</a:t>
            </a:fld>
            <a:endParaRPr lang="en-US"/>
          </a:p>
        </p:txBody>
      </p:sp>
      <p:pic>
        <p:nvPicPr>
          <p:cNvPr id="3076" name="Picture 4" descr="Basic Activity Diagram">
            <a:extLst>
              <a:ext uri="{FF2B5EF4-FFF2-40B4-BE49-F238E27FC236}">
                <a16:creationId xmlns:a16="http://schemas.microsoft.com/office/drawing/2014/main" id="{D4618A8B-35BE-62C6-3B1C-706D30B6C2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9169" y="496624"/>
            <a:ext cx="5448300" cy="624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360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F272C-5955-A5D0-1926-685F86C89DA3}"/>
              </a:ext>
            </a:extLst>
          </p:cNvPr>
          <p:cNvSpPr>
            <a:spLocks noGrp="1"/>
          </p:cNvSpPr>
          <p:nvPr>
            <p:ph type="title"/>
          </p:nvPr>
        </p:nvSpPr>
        <p:spPr/>
        <p:txBody>
          <a:bodyPr/>
          <a:lstStyle/>
          <a:p>
            <a:r>
              <a:rPr lang="nb-NO" dirty="0"/>
              <a:t>Activity diagram</a:t>
            </a:r>
          </a:p>
        </p:txBody>
      </p:sp>
      <p:sp>
        <p:nvSpPr>
          <p:cNvPr id="3" name="Content Placeholder 2">
            <a:extLst>
              <a:ext uri="{FF2B5EF4-FFF2-40B4-BE49-F238E27FC236}">
                <a16:creationId xmlns:a16="http://schemas.microsoft.com/office/drawing/2014/main" id="{3FC33B0E-ABC7-E645-7CED-CBB3577DAEDA}"/>
              </a:ext>
            </a:extLst>
          </p:cNvPr>
          <p:cNvSpPr>
            <a:spLocks noGrp="1"/>
          </p:cNvSpPr>
          <p:nvPr>
            <p:ph idx="1"/>
          </p:nvPr>
        </p:nvSpPr>
        <p:spPr>
          <a:xfrm>
            <a:off x="1024128" y="1528012"/>
            <a:ext cx="4351792" cy="4781349"/>
          </a:xfrm>
        </p:spPr>
        <p:txBody>
          <a:bodyPr/>
          <a:lstStyle/>
          <a:p>
            <a:r>
              <a:rPr lang="nb-NO" dirty="0"/>
              <a:t>https://www.visual-paradigm.com/guide/uml-unified-modeling-language/what-is-activity-diagram/</a:t>
            </a:r>
          </a:p>
          <a:p>
            <a:endParaRPr lang="nb-NO" b="1" dirty="0"/>
          </a:p>
        </p:txBody>
      </p:sp>
      <p:sp>
        <p:nvSpPr>
          <p:cNvPr id="4" name="Footer Placeholder 3">
            <a:extLst>
              <a:ext uri="{FF2B5EF4-FFF2-40B4-BE49-F238E27FC236}">
                <a16:creationId xmlns:a16="http://schemas.microsoft.com/office/drawing/2014/main" id="{BCE07AF2-81A0-00C8-921E-866C6314A3D0}"/>
              </a:ext>
            </a:extLst>
          </p:cNvPr>
          <p:cNvSpPr>
            <a:spLocks noGrp="1"/>
          </p:cNvSpPr>
          <p:nvPr>
            <p:ph type="ftr" sz="quarter" idx="11"/>
          </p:nvPr>
        </p:nvSpPr>
        <p:spPr/>
        <p:txBody>
          <a:bodyPr/>
          <a:lstStyle/>
          <a:p>
            <a:pPr>
              <a:defRPr/>
            </a:pPr>
            <a:r>
              <a:rPr lang="en-US"/>
              <a:t>Chapter 4. Requirements engineering</a:t>
            </a:r>
          </a:p>
        </p:txBody>
      </p:sp>
      <p:sp>
        <p:nvSpPr>
          <p:cNvPr id="5" name="Slide Number Placeholder 4">
            <a:extLst>
              <a:ext uri="{FF2B5EF4-FFF2-40B4-BE49-F238E27FC236}">
                <a16:creationId xmlns:a16="http://schemas.microsoft.com/office/drawing/2014/main" id="{FD949028-1FA8-48DD-529B-BAABED141E19}"/>
              </a:ext>
            </a:extLst>
          </p:cNvPr>
          <p:cNvSpPr>
            <a:spLocks noGrp="1"/>
          </p:cNvSpPr>
          <p:nvPr>
            <p:ph type="sldNum" sz="quarter" idx="12"/>
          </p:nvPr>
        </p:nvSpPr>
        <p:spPr/>
        <p:txBody>
          <a:bodyPr/>
          <a:lstStyle/>
          <a:p>
            <a:pPr>
              <a:defRPr/>
            </a:pPr>
            <a:fld id="{825F70CE-84E9-D04C-9B15-10C693AA0F2A}" type="slidenum">
              <a:rPr lang="en-US" smtClean="0"/>
              <a:pPr>
                <a:defRPr/>
              </a:pPr>
              <a:t>74</a:t>
            </a:fld>
            <a:endParaRPr lang="en-US"/>
          </a:p>
        </p:txBody>
      </p:sp>
      <p:pic>
        <p:nvPicPr>
          <p:cNvPr id="4098" name="Picture 2" descr="Activity Diagram (With Swimlane)">
            <a:extLst>
              <a:ext uri="{FF2B5EF4-FFF2-40B4-BE49-F238E27FC236}">
                <a16:creationId xmlns:a16="http://schemas.microsoft.com/office/drawing/2014/main" id="{8CAEEFEA-0C87-E19D-C97E-EC170EF1CC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8048" y="28492"/>
            <a:ext cx="5577830" cy="6824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26569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FDAA9-83C7-51EA-8D4C-DFFAA8359F00}"/>
              </a:ext>
            </a:extLst>
          </p:cNvPr>
          <p:cNvSpPr>
            <a:spLocks noGrp="1"/>
          </p:cNvSpPr>
          <p:nvPr>
            <p:ph type="title"/>
          </p:nvPr>
        </p:nvSpPr>
        <p:spPr/>
        <p:txBody>
          <a:bodyPr/>
          <a:lstStyle/>
          <a:p>
            <a:r>
              <a:rPr lang="nb-NO" dirty="0" err="1"/>
              <a:t>Sequence</a:t>
            </a:r>
            <a:r>
              <a:rPr lang="nb-NO" dirty="0"/>
              <a:t> diagram</a:t>
            </a:r>
          </a:p>
        </p:txBody>
      </p:sp>
      <p:sp>
        <p:nvSpPr>
          <p:cNvPr id="3" name="Content Placeholder 2">
            <a:extLst>
              <a:ext uri="{FF2B5EF4-FFF2-40B4-BE49-F238E27FC236}">
                <a16:creationId xmlns:a16="http://schemas.microsoft.com/office/drawing/2014/main" id="{27FF8A50-F38D-8BAC-4EC1-065EE4640C0A}"/>
              </a:ext>
            </a:extLst>
          </p:cNvPr>
          <p:cNvSpPr>
            <a:spLocks noGrp="1"/>
          </p:cNvSpPr>
          <p:nvPr>
            <p:ph idx="1"/>
          </p:nvPr>
        </p:nvSpPr>
        <p:spPr/>
        <p:txBody>
          <a:bodyPr/>
          <a:lstStyle/>
          <a:p>
            <a:r>
              <a:rPr lang="en-US" dirty="0"/>
              <a:t>an interaction diagram that details how operations are carried out -- what messages are sent and when</a:t>
            </a:r>
          </a:p>
          <a:p>
            <a:r>
              <a:rPr lang="en-US" dirty="0"/>
              <a:t>Sequence diagrams are organized according to time.</a:t>
            </a:r>
            <a:endParaRPr lang="nb-NO" dirty="0"/>
          </a:p>
        </p:txBody>
      </p:sp>
      <p:sp>
        <p:nvSpPr>
          <p:cNvPr id="4" name="Footer Placeholder 3">
            <a:extLst>
              <a:ext uri="{FF2B5EF4-FFF2-40B4-BE49-F238E27FC236}">
                <a16:creationId xmlns:a16="http://schemas.microsoft.com/office/drawing/2014/main" id="{33A618E7-F180-2D0E-A3A5-949713105548}"/>
              </a:ext>
            </a:extLst>
          </p:cNvPr>
          <p:cNvSpPr>
            <a:spLocks noGrp="1"/>
          </p:cNvSpPr>
          <p:nvPr>
            <p:ph type="ftr" sz="quarter" idx="11"/>
          </p:nvPr>
        </p:nvSpPr>
        <p:spPr/>
        <p:txBody>
          <a:bodyPr/>
          <a:lstStyle/>
          <a:p>
            <a:pPr>
              <a:defRPr/>
            </a:pPr>
            <a:r>
              <a:rPr lang="en-US"/>
              <a:t>Chapter 4. Requirements engineering</a:t>
            </a:r>
          </a:p>
        </p:txBody>
      </p:sp>
      <p:sp>
        <p:nvSpPr>
          <p:cNvPr id="5" name="Slide Number Placeholder 4">
            <a:extLst>
              <a:ext uri="{FF2B5EF4-FFF2-40B4-BE49-F238E27FC236}">
                <a16:creationId xmlns:a16="http://schemas.microsoft.com/office/drawing/2014/main" id="{8D27798F-9ACD-9888-854B-A8C9E8D6A3E3}"/>
              </a:ext>
            </a:extLst>
          </p:cNvPr>
          <p:cNvSpPr>
            <a:spLocks noGrp="1"/>
          </p:cNvSpPr>
          <p:nvPr>
            <p:ph type="sldNum" sz="quarter" idx="12"/>
          </p:nvPr>
        </p:nvSpPr>
        <p:spPr/>
        <p:txBody>
          <a:bodyPr/>
          <a:lstStyle/>
          <a:p>
            <a:pPr>
              <a:defRPr/>
            </a:pPr>
            <a:fld id="{825F70CE-84E9-D04C-9B15-10C693AA0F2A}" type="slidenum">
              <a:rPr lang="en-US" smtClean="0"/>
              <a:pPr>
                <a:defRPr/>
              </a:pPr>
              <a:t>75</a:t>
            </a:fld>
            <a:endParaRPr lang="en-US"/>
          </a:p>
        </p:txBody>
      </p:sp>
    </p:spTree>
    <p:extLst>
      <p:ext uri="{BB962C8B-B14F-4D97-AF65-F5344CB8AC3E}">
        <p14:creationId xmlns:p14="http://schemas.microsoft.com/office/powerpoint/2010/main" val="40218746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FDAA9-83C7-51EA-8D4C-DFFAA8359F00}"/>
              </a:ext>
            </a:extLst>
          </p:cNvPr>
          <p:cNvSpPr>
            <a:spLocks noGrp="1"/>
          </p:cNvSpPr>
          <p:nvPr>
            <p:ph type="title"/>
          </p:nvPr>
        </p:nvSpPr>
        <p:spPr/>
        <p:txBody>
          <a:bodyPr/>
          <a:lstStyle/>
          <a:p>
            <a:r>
              <a:rPr lang="nb-NO" dirty="0" err="1"/>
              <a:t>Sequence</a:t>
            </a:r>
            <a:r>
              <a:rPr lang="nb-NO" dirty="0"/>
              <a:t> diagram</a:t>
            </a:r>
          </a:p>
        </p:txBody>
      </p:sp>
      <p:sp>
        <p:nvSpPr>
          <p:cNvPr id="3" name="Content Placeholder 2">
            <a:extLst>
              <a:ext uri="{FF2B5EF4-FFF2-40B4-BE49-F238E27FC236}">
                <a16:creationId xmlns:a16="http://schemas.microsoft.com/office/drawing/2014/main" id="{27FF8A50-F38D-8BAC-4EC1-065EE4640C0A}"/>
              </a:ext>
            </a:extLst>
          </p:cNvPr>
          <p:cNvSpPr>
            <a:spLocks noGrp="1"/>
          </p:cNvSpPr>
          <p:nvPr>
            <p:ph idx="1"/>
          </p:nvPr>
        </p:nvSpPr>
        <p:spPr/>
        <p:txBody>
          <a:bodyPr/>
          <a:lstStyle/>
          <a:p>
            <a:endParaRPr lang="nb-NO" dirty="0"/>
          </a:p>
        </p:txBody>
      </p:sp>
      <p:sp>
        <p:nvSpPr>
          <p:cNvPr id="4" name="Footer Placeholder 3">
            <a:extLst>
              <a:ext uri="{FF2B5EF4-FFF2-40B4-BE49-F238E27FC236}">
                <a16:creationId xmlns:a16="http://schemas.microsoft.com/office/drawing/2014/main" id="{33A618E7-F180-2D0E-A3A5-949713105548}"/>
              </a:ext>
            </a:extLst>
          </p:cNvPr>
          <p:cNvSpPr>
            <a:spLocks noGrp="1"/>
          </p:cNvSpPr>
          <p:nvPr>
            <p:ph type="ftr" sz="quarter" idx="11"/>
          </p:nvPr>
        </p:nvSpPr>
        <p:spPr/>
        <p:txBody>
          <a:bodyPr/>
          <a:lstStyle/>
          <a:p>
            <a:pPr>
              <a:defRPr/>
            </a:pPr>
            <a:r>
              <a:rPr lang="en-US"/>
              <a:t>Chapter 4. Requirements engineering</a:t>
            </a:r>
          </a:p>
        </p:txBody>
      </p:sp>
      <p:sp>
        <p:nvSpPr>
          <p:cNvPr id="5" name="Slide Number Placeholder 4">
            <a:extLst>
              <a:ext uri="{FF2B5EF4-FFF2-40B4-BE49-F238E27FC236}">
                <a16:creationId xmlns:a16="http://schemas.microsoft.com/office/drawing/2014/main" id="{8D27798F-9ACD-9888-854B-A8C9E8D6A3E3}"/>
              </a:ext>
            </a:extLst>
          </p:cNvPr>
          <p:cNvSpPr>
            <a:spLocks noGrp="1"/>
          </p:cNvSpPr>
          <p:nvPr>
            <p:ph type="sldNum" sz="quarter" idx="12"/>
          </p:nvPr>
        </p:nvSpPr>
        <p:spPr/>
        <p:txBody>
          <a:bodyPr/>
          <a:lstStyle/>
          <a:p>
            <a:pPr>
              <a:defRPr/>
            </a:pPr>
            <a:fld id="{825F70CE-84E9-D04C-9B15-10C693AA0F2A}" type="slidenum">
              <a:rPr lang="en-US" smtClean="0"/>
              <a:pPr>
                <a:defRPr/>
              </a:pPr>
              <a:t>76</a:t>
            </a:fld>
            <a:endParaRPr lang="en-US"/>
          </a:p>
        </p:txBody>
      </p:sp>
      <p:pic>
        <p:nvPicPr>
          <p:cNvPr id="5122" name="Picture 2" descr="Sequence Diagram Example">
            <a:extLst>
              <a:ext uri="{FF2B5EF4-FFF2-40B4-BE49-F238E27FC236}">
                <a16:creationId xmlns:a16="http://schemas.microsoft.com/office/drawing/2014/main" id="{75DDA12E-A883-DB81-2F0D-AD9109E140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0748" y="1124744"/>
            <a:ext cx="9620250"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591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Topics covered</a:t>
            </a:r>
            <a:endParaRPr lang="en-US" dirty="0"/>
          </a:p>
        </p:txBody>
      </p:sp>
      <p:sp>
        <p:nvSpPr>
          <p:cNvPr id="3" name="Content Placeholder 2"/>
          <p:cNvSpPr>
            <a:spLocks noGrp="1"/>
          </p:cNvSpPr>
          <p:nvPr>
            <p:ph idx="1"/>
          </p:nvPr>
        </p:nvSpPr>
        <p:spPr/>
        <p:txBody>
          <a:bodyPr>
            <a:normAutofit fontScale="92500" lnSpcReduction="20000"/>
          </a:bodyPr>
          <a:lstStyle/>
          <a:p>
            <a:r>
              <a:rPr lang="en-US" dirty="0">
                <a:solidFill>
                  <a:schemeClr val="bg1">
                    <a:lumMod val="85000"/>
                  </a:schemeClr>
                </a:solidFill>
              </a:rPr>
              <a:t>Course’s project – UWC 2.0</a:t>
            </a:r>
          </a:p>
          <a:p>
            <a:r>
              <a:rPr lang="en-US" dirty="0">
                <a:solidFill>
                  <a:schemeClr val="bg1">
                    <a:lumMod val="85000"/>
                  </a:schemeClr>
                </a:solidFill>
              </a:rPr>
              <a:t>Functional and non-functional requirements</a:t>
            </a:r>
            <a:endParaRPr lang="en-GB" dirty="0">
              <a:solidFill>
                <a:schemeClr val="bg1">
                  <a:lumMod val="85000"/>
                </a:schemeClr>
              </a:solidFill>
            </a:endParaRPr>
          </a:p>
          <a:p>
            <a:r>
              <a:rPr lang="en-US" dirty="0">
                <a:solidFill>
                  <a:schemeClr val="bg1">
                    <a:lumMod val="85000"/>
                  </a:schemeClr>
                </a:solidFill>
              </a:rPr>
              <a:t>Requirements engineering processes</a:t>
            </a:r>
          </a:p>
          <a:p>
            <a:r>
              <a:rPr lang="en-US" dirty="0">
                <a:solidFill>
                  <a:schemeClr val="bg1">
                    <a:lumMod val="85000"/>
                  </a:schemeClr>
                </a:solidFill>
              </a:rPr>
              <a:t>Requirements elicitation</a:t>
            </a:r>
          </a:p>
          <a:p>
            <a:r>
              <a:rPr lang="en-GB" dirty="0">
                <a:solidFill>
                  <a:schemeClr val="bg1">
                    <a:lumMod val="85000"/>
                  </a:schemeClr>
                </a:solidFill>
              </a:rPr>
              <a:t>Quality of requirements</a:t>
            </a:r>
          </a:p>
          <a:p>
            <a:r>
              <a:rPr lang="en-US" dirty="0">
                <a:solidFill>
                  <a:schemeClr val="bg1">
                    <a:lumMod val="85000"/>
                  </a:schemeClr>
                </a:solidFill>
              </a:rPr>
              <a:t>Requirements </a:t>
            </a:r>
            <a:r>
              <a:rPr lang="en-GB" dirty="0">
                <a:solidFill>
                  <a:schemeClr val="bg1">
                    <a:lumMod val="85000"/>
                  </a:schemeClr>
                </a:solidFill>
              </a:rPr>
              <a:t>specification</a:t>
            </a:r>
          </a:p>
          <a:p>
            <a:r>
              <a:rPr lang="en-GB" dirty="0"/>
              <a:t>Requirement in Agile</a:t>
            </a:r>
          </a:p>
          <a:p>
            <a:r>
              <a:rPr lang="en-US" dirty="0">
                <a:solidFill>
                  <a:schemeClr val="bg1">
                    <a:lumMod val="85000"/>
                  </a:schemeClr>
                </a:solidFill>
              </a:rPr>
              <a:t>Requirements validation</a:t>
            </a:r>
            <a:endParaRPr lang="en-GB" dirty="0">
              <a:solidFill>
                <a:schemeClr val="bg1">
                  <a:lumMod val="85000"/>
                </a:schemeClr>
              </a:solidFill>
            </a:endParaRPr>
          </a:p>
          <a:p>
            <a:r>
              <a:rPr lang="en-US" dirty="0">
                <a:solidFill>
                  <a:schemeClr val="bg1">
                    <a:lumMod val="85000"/>
                  </a:schemeClr>
                </a:solidFill>
              </a:rPr>
              <a:t>Requirements change</a:t>
            </a:r>
            <a:endParaRPr lang="en-GB" dirty="0">
              <a:solidFill>
                <a:schemeClr val="bg1">
                  <a:lumMod val="85000"/>
                </a:schemeClr>
              </a:solidFill>
            </a:endParaRPr>
          </a:p>
        </p:txBody>
      </p:sp>
      <p:sp>
        <p:nvSpPr>
          <p:cNvPr id="7" name="Footer Placeholder 6"/>
          <p:cNvSpPr>
            <a:spLocks noGrp="1"/>
          </p:cNvSpPr>
          <p:nvPr>
            <p:ph type="ftr" sz="quarter" idx="11"/>
          </p:nvPr>
        </p:nvSpPr>
        <p:spPr/>
        <p:txBody>
          <a:bodyPr/>
          <a:lstStyle/>
          <a:p>
            <a:r>
              <a:rPr lang="en-US"/>
              <a:t>Chapter 4. Requirements engineering</a:t>
            </a:r>
          </a:p>
        </p:txBody>
      </p:sp>
      <p:sp>
        <p:nvSpPr>
          <p:cNvPr id="8" name="Slide Number Placeholder 7"/>
          <p:cNvSpPr>
            <a:spLocks noGrp="1"/>
          </p:cNvSpPr>
          <p:nvPr>
            <p:ph type="sldNum" sz="quarter" idx="12"/>
          </p:nvPr>
        </p:nvSpPr>
        <p:spPr/>
        <p:txBody>
          <a:bodyPr/>
          <a:lstStyle/>
          <a:p>
            <a:fld id="{825F70CE-84E9-D04C-9B15-10C693AA0F2A}" type="slidenum">
              <a:rPr lang="en-US" smtClean="0"/>
              <a:pPr/>
              <a:t>77</a:t>
            </a:fld>
            <a:endParaRPr lang="en-US"/>
          </a:p>
        </p:txBody>
      </p:sp>
      <p:sp>
        <p:nvSpPr>
          <p:cNvPr id="9" name="Date Placeholder 8"/>
          <p:cNvSpPr>
            <a:spLocks noGrp="1"/>
          </p:cNvSpPr>
          <p:nvPr>
            <p:ph type="dt" sz="half" idx="4294967295"/>
          </p:nvPr>
        </p:nvSpPr>
        <p:spPr>
          <a:xfrm>
            <a:off x="0" y="6470650"/>
            <a:ext cx="2154238" cy="274638"/>
          </a:xfrm>
        </p:spPr>
        <p:txBody>
          <a:bodyPr/>
          <a:lstStyle/>
          <a:p>
            <a:r>
              <a:rPr lang="en-US"/>
              <a:t>Sep 2019</a:t>
            </a:r>
          </a:p>
        </p:txBody>
      </p:sp>
    </p:spTree>
    <p:extLst>
      <p:ext uri="{BB962C8B-B14F-4D97-AF65-F5344CB8AC3E}">
        <p14:creationId xmlns:p14="http://schemas.microsoft.com/office/powerpoint/2010/main" val="39445009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Agile methods and requirements</a:t>
            </a:r>
            <a:endParaRPr lang="en-US" dirty="0"/>
          </a:p>
        </p:txBody>
      </p:sp>
      <p:sp>
        <p:nvSpPr>
          <p:cNvPr id="3" name="Content Placeholder 2"/>
          <p:cNvSpPr>
            <a:spLocks noGrp="1"/>
          </p:cNvSpPr>
          <p:nvPr>
            <p:ph idx="1"/>
          </p:nvPr>
        </p:nvSpPr>
        <p:spPr/>
        <p:txBody>
          <a:bodyPr/>
          <a:lstStyle/>
          <a:p>
            <a:r>
              <a:rPr lang="en-US" dirty="0"/>
              <a:t>Many Agile methods argue that producing detailed system requirements is a waste of time as requirements change so quickly.</a:t>
            </a:r>
          </a:p>
          <a:p>
            <a:r>
              <a:rPr lang="en-US" dirty="0"/>
              <a:t>The requirements document is therefore always out of date.</a:t>
            </a:r>
          </a:p>
          <a:p>
            <a:r>
              <a:rPr lang="en-US" dirty="0"/>
              <a:t>Agile methods usually use incremental requirements engineering and may express requirements as ‘user stories’</a:t>
            </a:r>
          </a:p>
          <a:p>
            <a:r>
              <a:rPr lang="en-US" dirty="0"/>
              <a:t>This is practical for business systems but problematic for systems that require pre-delivery analysis (e.g. critical systems) or systems developed by several teams.</a:t>
            </a:r>
          </a:p>
        </p:txBody>
      </p:sp>
      <p:sp>
        <p:nvSpPr>
          <p:cNvPr id="5" name="Footer Placeholder 4"/>
          <p:cNvSpPr>
            <a:spLocks noGrp="1"/>
          </p:cNvSpPr>
          <p:nvPr>
            <p:ph type="ftr" sz="quarter" idx="11"/>
          </p:nvPr>
        </p:nvSpPr>
        <p:spPr/>
        <p:txBody>
          <a:bodyPr/>
          <a:lstStyle/>
          <a:p>
            <a:r>
              <a:rPr lang="en-US"/>
              <a:t>Chapter 4. Requirements engineering</a:t>
            </a:r>
          </a:p>
        </p:txBody>
      </p:sp>
      <p:sp>
        <p:nvSpPr>
          <p:cNvPr id="4" name="Slide Number Placeholder 3"/>
          <p:cNvSpPr>
            <a:spLocks noGrp="1"/>
          </p:cNvSpPr>
          <p:nvPr>
            <p:ph type="sldNum" sz="quarter" idx="12"/>
          </p:nvPr>
        </p:nvSpPr>
        <p:spPr/>
        <p:txBody>
          <a:bodyPr/>
          <a:lstStyle/>
          <a:p>
            <a:fld id="{825F70CE-84E9-D04C-9B15-10C693AA0F2A}" type="slidenum">
              <a:rPr lang="en-US" smtClean="0"/>
              <a:pPr/>
              <a:t>78</a:t>
            </a:fld>
            <a:endParaRPr lang="en-US"/>
          </a:p>
        </p:txBody>
      </p:sp>
      <p:sp>
        <p:nvSpPr>
          <p:cNvPr id="6" name="Date Placeholder 5"/>
          <p:cNvSpPr>
            <a:spLocks noGrp="1"/>
          </p:cNvSpPr>
          <p:nvPr>
            <p:ph type="dt" sz="half" idx="4294967295"/>
          </p:nvPr>
        </p:nvSpPr>
        <p:spPr>
          <a:xfrm>
            <a:off x="0" y="6470650"/>
            <a:ext cx="2154238" cy="274638"/>
          </a:xfrm>
        </p:spPr>
        <p:txBody>
          <a:bodyPr/>
          <a:lstStyle/>
          <a:p>
            <a:r>
              <a:rPr lang="en-US"/>
              <a:t>Sep 2019</a:t>
            </a:r>
          </a:p>
        </p:txBody>
      </p:sp>
    </p:spTree>
    <p:extLst>
      <p:ext uri="{BB962C8B-B14F-4D97-AF65-F5344CB8AC3E}">
        <p14:creationId xmlns:p14="http://schemas.microsoft.com/office/powerpoint/2010/main" val="2148630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endParaRPr lang="nb-NO"/>
          </a:p>
        </p:txBody>
      </p:sp>
      <p:sp>
        <p:nvSpPr>
          <p:cNvPr id="11" name="Content Placeholder 10"/>
          <p:cNvSpPr>
            <a:spLocks noGrp="1"/>
          </p:cNvSpPr>
          <p:nvPr>
            <p:ph idx="1"/>
          </p:nvPr>
        </p:nvSpPr>
        <p:spPr/>
        <p:txBody>
          <a:bodyPr/>
          <a:lstStyle/>
          <a:p>
            <a:endParaRPr lang="nb-NO"/>
          </a:p>
        </p:txBody>
      </p:sp>
      <p:sp>
        <p:nvSpPr>
          <p:cNvPr id="5" name="Footer Placeholder 4"/>
          <p:cNvSpPr>
            <a:spLocks noGrp="1"/>
          </p:cNvSpPr>
          <p:nvPr>
            <p:ph type="ftr" sz="quarter" idx="11"/>
          </p:nvPr>
        </p:nvSpPr>
        <p:spPr/>
        <p:txBody>
          <a:bodyPr/>
          <a:lstStyle/>
          <a:p>
            <a:r>
              <a:rPr lang="en-US"/>
              <a:t>Chapter 4. Requirements engineering</a:t>
            </a:r>
          </a:p>
        </p:txBody>
      </p:sp>
      <p:sp>
        <p:nvSpPr>
          <p:cNvPr id="6" name="Slide Number Placeholder 5"/>
          <p:cNvSpPr>
            <a:spLocks noGrp="1"/>
          </p:cNvSpPr>
          <p:nvPr>
            <p:ph type="sldNum" sz="quarter" idx="12"/>
          </p:nvPr>
        </p:nvSpPr>
        <p:spPr/>
        <p:txBody>
          <a:bodyPr/>
          <a:lstStyle/>
          <a:p>
            <a:fld id="{825F70CE-84E9-D04C-9B15-10C693AA0F2A}" type="slidenum">
              <a:rPr lang="en-US" smtClean="0"/>
              <a:pPr/>
              <a:t>79</a:t>
            </a:fld>
            <a:endParaRPr lang="en-US"/>
          </a:p>
        </p:txBody>
      </p:sp>
      <p:sp>
        <p:nvSpPr>
          <p:cNvPr id="4" name="Date Placeholder 3"/>
          <p:cNvSpPr>
            <a:spLocks noGrp="1"/>
          </p:cNvSpPr>
          <p:nvPr>
            <p:ph type="dt" sz="half" idx="4294967295"/>
          </p:nvPr>
        </p:nvSpPr>
        <p:spPr>
          <a:xfrm>
            <a:off x="0" y="6470650"/>
            <a:ext cx="2154238" cy="274638"/>
          </a:xfrm>
        </p:spPr>
        <p:txBody>
          <a:bodyPr/>
          <a:lstStyle/>
          <a:p>
            <a:pPr>
              <a:defRPr/>
            </a:pPr>
            <a:r>
              <a:rPr lang="en-US"/>
              <a:t>Sep 2019</a:t>
            </a:r>
          </a:p>
        </p:txBody>
      </p:sp>
      <p:pic>
        <p:nvPicPr>
          <p:cNvPr id="2050" name="Picture 2" descr="User stories: Why is it Important to Agile? - Agile Scr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9728" y="1680412"/>
            <a:ext cx="6549551" cy="4868895"/>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txBox="1">
            <a:spLocks/>
          </p:cNvSpPr>
          <p:nvPr/>
        </p:nvSpPr>
        <p:spPr>
          <a:xfrm>
            <a:off x="1176527" y="248654"/>
            <a:ext cx="10786871" cy="1215189"/>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3600" kern="1200" cap="all" spc="100" baseline="0">
                <a:solidFill>
                  <a:schemeClr val="tx1">
                    <a:lumMod val="95000"/>
                    <a:lumOff val="5000"/>
                  </a:schemeClr>
                </a:solidFill>
                <a:latin typeface="+mj-lt"/>
                <a:ea typeface="+mj-ea"/>
                <a:cs typeface="+mj-cs"/>
              </a:defRPr>
            </a:lvl1pPr>
          </a:lstStyle>
          <a:p>
            <a:pPr fontAlgn="auto">
              <a:spcAft>
                <a:spcPts val="0"/>
              </a:spcAft>
            </a:pPr>
            <a:r>
              <a:rPr lang="en-US"/>
              <a:t>Agile methods and requirements – USER STORY</a:t>
            </a:r>
            <a:endParaRPr lang="en-US" dirty="0"/>
          </a:p>
        </p:txBody>
      </p:sp>
    </p:spTree>
    <p:extLst>
      <p:ext uri="{BB962C8B-B14F-4D97-AF65-F5344CB8AC3E}">
        <p14:creationId xmlns:p14="http://schemas.microsoft.com/office/powerpoint/2010/main" val="1245203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endParaRPr lang="nb-NO"/>
          </a:p>
        </p:txBody>
      </p:sp>
      <p:sp>
        <p:nvSpPr>
          <p:cNvPr id="15" name="Content Placeholder 14"/>
          <p:cNvSpPr>
            <a:spLocks noGrp="1"/>
          </p:cNvSpPr>
          <p:nvPr>
            <p:ph idx="1"/>
          </p:nvPr>
        </p:nvSpPr>
        <p:spPr/>
        <p:txBody>
          <a:bodyPr/>
          <a:lstStyle/>
          <a:p>
            <a:endParaRPr lang="nb-NO"/>
          </a:p>
        </p:txBody>
      </p:sp>
      <p:sp>
        <p:nvSpPr>
          <p:cNvPr id="5" name="Footer Placeholder 4"/>
          <p:cNvSpPr>
            <a:spLocks noGrp="1"/>
          </p:cNvSpPr>
          <p:nvPr>
            <p:ph type="ftr" sz="quarter" idx="11"/>
          </p:nvPr>
        </p:nvSpPr>
        <p:spPr/>
        <p:txBody>
          <a:bodyPr/>
          <a:lstStyle/>
          <a:p>
            <a:r>
              <a:rPr lang="en-US"/>
              <a:t>Chapter 4. Requirements engineering</a:t>
            </a:r>
          </a:p>
        </p:txBody>
      </p:sp>
      <p:sp>
        <p:nvSpPr>
          <p:cNvPr id="6" name="Slide Number Placeholder 5"/>
          <p:cNvSpPr>
            <a:spLocks noGrp="1"/>
          </p:cNvSpPr>
          <p:nvPr>
            <p:ph type="sldNum" sz="quarter" idx="12"/>
          </p:nvPr>
        </p:nvSpPr>
        <p:spPr/>
        <p:txBody>
          <a:bodyPr/>
          <a:lstStyle/>
          <a:p>
            <a:fld id="{825F70CE-84E9-D04C-9B15-10C693AA0F2A}" type="slidenum">
              <a:rPr lang="en-US" smtClean="0"/>
              <a:pPr/>
              <a:t>8</a:t>
            </a:fld>
            <a:endParaRPr lang="en-US"/>
          </a:p>
        </p:txBody>
      </p:sp>
      <p:sp>
        <p:nvSpPr>
          <p:cNvPr id="4" name="Date Placeholder 3"/>
          <p:cNvSpPr>
            <a:spLocks noGrp="1"/>
          </p:cNvSpPr>
          <p:nvPr>
            <p:ph type="dt" sz="half" idx="4294967295"/>
          </p:nvPr>
        </p:nvSpPr>
        <p:spPr>
          <a:xfrm>
            <a:off x="0" y="6470650"/>
            <a:ext cx="2154238" cy="274638"/>
          </a:xfrm>
        </p:spPr>
        <p:txBody>
          <a:bodyPr/>
          <a:lstStyle/>
          <a:p>
            <a:pPr>
              <a:defRPr/>
            </a:pPr>
            <a:r>
              <a:rPr lang="en-US"/>
              <a:t>Sep 2019</a:t>
            </a:r>
          </a:p>
        </p:txBody>
      </p:sp>
      <p:pic>
        <p:nvPicPr>
          <p:cNvPr id="2050" name="Picture 2" descr="https://freshsoftwareengineers.files.wordpress.com/2013/11/anforderungen_was_aus_pj_wurde.jp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1991544" y="313446"/>
            <a:ext cx="8504080" cy="6157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1561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dirty="0" err="1"/>
              <a:t>USEr</a:t>
            </a:r>
            <a:r>
              <a:rPr lang="en-US" dirty="0"/>
              <a:t> story</a:t>
            </a:r>
          </a:p>
        </p:txBody>
      </p:sp>
      <p:sp>
        <p:nvSpPr>
          <p:cNvPr id="6" name="Slide Number Placeholder 5"/>
          <p:cNvSpPr>
            <a:spLocks noGrp="1"/>
          </p:cNvSpPr>
          <p:nvPr>
            <p:ph type="sldNum" sz="quarter" idx="12"/>
          </p:nvPr>
        </p:nvSpPr>
        <p:spPr/>
        <p:txBody>
          <a:bodyPr/>
          <a:lstStyle/>
          <a:p>
            <a:fld id="{825F70CE-84E9-D04C-9B15-10C693AA0F2A}" type="slidenum">
              <a:rPr lang="en-US" smtClean="0"/>
              <a:pPr/>
              <a:t>80</a:t>
            </a:fld>
            <a:endParaRPr lang="en-US"/>
          </a:p>
        </p:txBody>
      </p:sp>
      <p:pic>
        <p:nvPicPr>
          <p:cNvPr id="7" name="Picture 6">
            <a:extLst>
              <a:ext uri="{FF2B5EF4-FFF2-40B4-BE49-F238E27FC236}">
                <a16:creationId xmlns:a16="http://schemas.microsoft.com/office/drawing/2014/main" id="{2EF0D315-DC40-21A8-BE25-48E0B3648460}"/>
              </a:ext>
            </a:extLst>
          </p:cNvPr>
          <p:cNvPicPr>
            <a:picLocks noChangeAspect="1"/>
          </p:cNvPicPr>
          <p:nvPr/>
        </p:nvPicPr>
        <p:blipFill rotWithShape="1">
          <a:blip r:embed="rId3"/>
          <a:srcRect l="34053" t="32150" r="16335" b="8001"/>
          <a:stretch/>
        </p:blipFill>
        <p:spPr>
          <a:xfrm>
            <a:off x="1919536" y="1283177"/>
            <a:ext cx="8208912" cy="5570333"/>
          </a:xfrm>
          <a:prstGeom prst="rect">
            <a:avLst/>
          </a:prstGeom>
        </p:spPr>
      </p:pic>
    </p:spTree>
    <p:extLst>
      <p:ext uri="{BB962C8B-B14F-4D97-AF65-F5344CB8AC3E}">
        <p14:creationId xmlns:p14="http://schemas.microsoft.com/office/powerpoint/2010/main" val="7733838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endParaRPr lang="nb-NO" dirty="0"/>
          </a:p>
        </p:txBody>
      </p:sp>
      <p:sp>
        <p:nvSpPr>
          <p:cNvPr id="3" name="Content Placeholder 2"/>
          <p:cNvSpPr>
            <a:spLocks noGrp="1"/>
          </p:cNvSpPr>
          <p:nvPr>
            <p:ph idx="1"/>
          </p:nvPr>
        </p:nvSpPr>
        <p:spPr/>
        <p:txBody>
          <a:bodyPr/>
          <a:lstStyle/>
          <a:p>
            <a:r>
              <a:rPr lang="en-US"/>
              <a:t>As a medical record stuff, I wish to view current medication from primary care general practice</a:t>
            </a:r>
          </a:p>
          <a:p>
            <a:r>
              <a:rPr lang="en-US"/>
              <a:t>As a medical receptionist, I want to search appointments by patients’ first name, their telephone number, their date of birth or their prescribed medicine</a:t>
            </a:r>
          </a:p>
          <a:p>
            <a:r>
              <a:rPr lang="en-US"/>
              <a:t>As a healthcare manager, I want to see the monthly report including number of prescribed medicines ordered by their categories, by weeks, and by cost</a:t>
            </a:r>
            <a:br>
              <a:rPr lang="en-US"/>
            </a:br>
            <a:endParaRPr lang="nb-NO" dirty="0"/>
          </a:p>
        </p:txBody>
      </p:sp>
      <p:sp>
        <p:nvSpPr>
          <p:cNvPr id="5" name="Footer Placeholder 4"/>
          <p:cNvSpPr>
            <a:spLocks noGrp="1"/>
          </p:cNvSpPr>
          <p:nvPr>
            <p:ph type="ftr" sz="quarter" idx="11"/>
          </p:nvPr>
        </p:nvSpPr>
        <p:spPr/>
        <p:txBody>
          <a:bodyPr/>
          <a:lstStyle/>
          <a:p>
            <a:r>
              <a:rPr lang="en-US"/>
              <a:t>Chapter 4. Requirements engineering</a:t>
            </a:r>
          </a:p>
        </p:txBody>
      </p:sp>
      <p:sp>
        <p:nvSpPr>
          <p:cNvPr id="6" name="Slide Number Placeholder 5"/>
          <p:cNvSpPr>
            <a:spLocks noGrp="1"/>
          </p:cNvSpPr>
          <p:nvPr>
            <p:ph type="sldNum" sz="quarter" idx="12"/>
          </p:nvPr>
        </p:nvSpPr>
        <p:spPr/>
        <p:txBody>
          <a:bodyPr/>
          <a:lstStyle/>
          <a:p>
            <a:fld id="{825F70CE-84E9-D04C-9B15-10C693AA0F2A}" type="slidenum">
              <a:rPr lang="en-US" smtClean="0"/>
              <a:pPr/>
              <a:t>81</a:t>
            </a:fld>
            <a:endParaRPr lang="en-US"/>
          </a:p>
        </p:txBody>
      </p:sp>
      <p:sp>
        <p:nvSpPr>
          <p:cNvPr id="4" name="Date Placeholder 3"/>
          <p:cNvSpPr>
            <a:spLocks noGrp="1"/>
          </p:cNvSpPr>
          <p:nvPr>
            <p:ph type="dt" sz="half" idx="4294967295"/>
          </p:nvPr>
        </p:nvSpPr>
        <p:spPr>
          <a:xfrm>
            <a:off x="0" y="6470650"/>
            <a:ext cx="2154238" cy="274638"/>
          </a:xfrm>
        </p:spPr>
        <p:txBody>
          <a:bodyPr/>
          <a:lstStyle/>
          <a:p>
            <a:pPr>
              <a:defRPr/>
            </a:pPr>
            <a:r>
              <a:rPr lang="en-US"/>
              <a:t>Sep 2019</a:t>
            </a:r>
          </a:p>
        </p:txBody>
      </p:sp>
      <p:sp>
        <p:nvSpPr>
          <p:cNvPr id="8" name="Title 1"/>
          <p:cNvSpPr txBox="1">
            <a:spLocks/>
          </p:cNvSpPr>
          <p:nvPr/>
        </p:nvSpPr>
        <p:spPr>
          <a:xfrm>
            <a:off x="1176527" y="248654"/>
            <a:ext cx="10786871" cy="1215189"/>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3600" kern="1200" cap="all" spc="100" baseline="0">
                <a:solidFill>
                  <a:schemeClr val="tx1">
                    <a:lumMod val="95000"/>
                    <a:lumOff val="5000"/>
                  </a:schemeClr>
                </a:solidFill>
                <a:latin typeface="+mj-lt"/>
                <a:ea typeface="+mj-ea"/>
                <a:cs typeface="+mj-cs"/>
              </a:defRPr>
            </a:lvl1pPr>
          </a:lstStyle>
          <a:p>
            <a:pPr fontAlgn="auto">
              <a:spcAft>
                <a:spcPts val="0"/>
              </a:spcAft>
            </a:pPr>
            <a:r>
              <a:rPr lang="en-US" dirty="0"/>
              <a:t>Agile methods and requirements – USER STORY</a:t>
            </a:r>
          </a:p>
        </p:txBody>
      </p:sp>
    </p:spTree>
    <p:extLst>
      <p:ext uri="{BB962C8B-B14F-4D97-AF65-F5344CB8AC3E}">
        <p14:creationId xmlns:p14="http://schemas.microsoft.com/office/powerpoint/2010/main" val="41220503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GB" dirty="0"/>
              <a:t>MORE about Non-</a:t>
            </a:r>
            <a:r>
              <a:rPr lang="nb-NO" dirty="0"/>
              <a:t>Functional Requirements (NFR)</a:t>
            </a:r>
            <a:endParaRPr lang="en-GB" dirty="0"/>
          </a:p>
        </p:txBody>
      </p:sp>
      <p:sp>
        <p:nvSpPr>
          <p:cNvPr id="3" name="Content Placeholder 2"/>
          <p:cNvSpPr>
            <a:spLocks noGrp="1"/>
          </p:cNvSpPr>
          <p:nvPr>
            <p:ph idx="1"/>
          </p:nvPr>
        </p:nvSpPr>
        <p:spPr>
          <a:xfrm>
            <a:off x="1024127" y="1627188"/>
            <a:ext cx="10472473" cy="4705350"/>
          </a:xfrm>
        </p:spPr>
        <p:txBody>
          <a:bodyPr>
            <a:noAutofit/>
          </a:bodyPr>
          <a:lstStyle/>
          <a:p>
            <a:pPr>
              <a:defRPr/>
            </a:pPr>
            <a:r>
              <a:rPr lang="en-US" altLang="nb-NO" sz="2800" dirty="0"/>
              <a:t>Many definitions can be found of NFR </a:t>
            </a:r>
          </a:p>
          <a:p>
            <a:pPr>
              <a:defRPr/>
            </a:pPr>
            <a:r>
              <a:rPr lang="nb-NO" sz="2800" dirty="0"/>
              <a:t>A NFR is basically an </a:t>
            </a:r>
            <a:r>
              <a:rPr lang="nb-NO" sz="2800" dirty="0">
                <a:solidFill>
                  <a:srgbClr val="FF0000"/>
                </a:solidFill>
              </a:rPr>
              <a:t>attribute of </a:t>
            </a:r>
            <a:r>
              <a:rPr lang="nb-NO" sz="2800" dirty="0"/>
              <a:t>or a </a:t>
            </a:r>
            <a:r>
              <a:rPr lang="nb-NO" sz="2800" dirty="0">
                <a:solidFill>
                  <a:srgbClr val="FF0000"/>
                </a:solidFill>
              </a:rPr>
              <a:t>constraint on </a:t>
            </a:r>
            <a:r>
              <a:rPr lang="nb-NO" sz="2800" dirty="0"/>
              <a:t>a system </a:t>
            </a:r>
            <a:r>
              <a:rPr lang="nb-NO" sz="2400" baseline="30000" dirty="0"/>
              <a:t>[1] </a:t>
            </a:r>
          </a:p>
          <a:p>
            <a:pPr lvl="1">
              <a:defRPr/>
            </a:pPr>
            <a:r>
              <a:rPr lang="nb-NO" sz="2400" dirty="0"/>
              <a:t>Attributes</a:t>
            </a:r>
          </a:p>
          <a:p>
            <a:pPr lvl="2">
              <a:defRPr/>
            </a:pPr>
            <a:r>
              <a:rPr lang="en-US" altLang="en-US" sz="1800" b="1" dirty="0">
                <a:solidFill>
                  <a:schemeClr val="hlink"/>
                </a:solidFill>
              </a:rPr>
              <a:t>-</a:t>
            </a:r>
            <a:r>
              <a:rPr lang="en-US" altLang="en-US" sz="1800" b="1" dirty="0" err="1">
                <a:solidFill>
                  <a:schemeClr val="hlink"/>
                </a:solidFill>
              </a:rPr>
              <a:t>ilities</a:t>
            </a:r>
            <a:r>
              <a:rPr lang="en-US" altLang="en-US" sz="1800" dirty="0">
                <a:solidFill>
                  <a:srgbClr val="990099"/>
                </a:solidFill>
              </a:rPr>
              <a:t>: understandability, reliability, portability, flexibility, availability, maintainability, scalability, …</a:t>
            </a:r>
          </a:p>
          <a:p>
            <a:pPr lvl="2">
              <a:defRPr/>
            </a:pPr>
            <a:r>
              <a:rPr lang="en-US" altLang="en-US" sz="1800" b="1" dirty="0">
                <a:solidFill>
                  <a:schemeClr val="hlink"/>
                </a:solidFill>
              </a:rPr>
              <a:t>-</a:t>
            </a:r>
            <a:r>
              <a:rPr lang="en-US" altLang="en-US" sz="1800" b="1" dirty="0" err="1">
                <a:solidFill>
                  <a:schemeClr val="hlink"/>
                </a:solidFill>
              </a:rPr>
              <a:t>ities</a:t>
            </a:r>
            <a:r>
              <a:rPr lang="en-US" altLang="en-US" sz="1800" dirty="0">
                <a:solidFill>
                  <a:srgbClr val="990099"/>
                </a:solidFill>
              </a:rPr>
              <a:t>: security, simplicity, clarity, ubiquity, integrity, safety, modularity, …</a:t>
            </a:r>
          </a:p>
          <a:p>
            <a:pPr lvl="2">
              <a:defRPr/>
            </a:pPr>
            <a:r>
              <a:rPr lang="en-US" altLang="en-US" sz="1800" b="1" dirty="0">
                <a:solidFill>
                  <a:schemeClr val="hlink"/>
                </a:solidFill>
              </a:rPr>
              <a:t>-ness</a:t>
            </a:r>
            <a:r>
              <a:rPr lang="en-US" altLang="en-US" sz="1800" dirty="0">
                <a:solidFill>
                  <a:srgbClr val="990099"/>
                </a:solidFill>
              </a:rPr>
              <a:t>: user-friendliness, robustness, timeliness, responsiveness, …</a:t>
            </a:r>
          </a:p>
          <a:p>
            <a:pPr lvl="2">
              <a:defRPr/>
            </a:pPr>
            <a:endParaRPr lang="nb-NO" sz="1200" dirty="0">
              <a:solidFill>
                <a:srgbClr val="990099"/>
              </a:solidFill>
            </a:endParaRPr>
          </a:p>
          <a:p>
            <a:pPr lvl="1">
              <a:defRPr/>
            </a:pPr>
            <a:r>
              <a:rPr lang="nb-NO" sz="2400" dirty="0"/>
              <a:t>Constraint</a:t>
            </a:r>
          </a:p>
          <a:p>
            <a:pPr lvl="2">
              <a:defRPr/>
            </a:pPr>
            <a:r>
              <a:rPr lang="nb-NO" sz="1800" b="1" dirty="0">
                <a:solidFill>
                  <a:schemeClr val="hlink"/>
                </a:solidFill>
              </a:rPr>
              <a:t>Physical</a:t>
            </a:r>
          </a:p>
          <a:p>
            <a:pPr lvl="2">
              <a:defRPr/>
            </a:pPr>
            <a:r>
              <a:rPr lang="nb-NO" sz="1800" b="1" dirty="0">
                <a:solidFill>
                  <a:schemeClr val="hlink"/>
                </a:solidFill>
              </a:rPr>
              <a:t>Environmental</a:t>
            </a:r>
          </a:p>
          <a:p>
            <a:pPr lvl="2">
              <a:defRPr/>
            </a:pPr>
            <a:r>
              <a:rPr lang="nb-NO" sz="1800" b="1" dirty="0">
                <a:solidFill>
                  <a:schemeClr val="hlink"/>
                </a:solidFill>
              </a:rPr>
              <a:t>Legal</a:t>
            </a:r>
          </a:p>
          <a:p>
            <a:pPr lvl="2">
              <a:defRPr/>
            </a:pPr>
            <a:r>
              <a:rPr lang="nb-NO" sz="1800" b="1" dirty="0">
                <a:solidFill>
                  <a:schemeClr val="hlink"/>
                </a:solidFill>
              </a:rPr>
              <a:t>Cultural</a:t>
            </a:r>
            <a:endParaRPr lang="en-GB" sz="1800" b="1" dirty="0">
              <a:solidFill>
                <a:schemeClr val="hlink"/>
              </a:solidFill>
            </a:endParaRPr>
          </a:p>
          <a:p>
            <a:pPr lvl="2">
              <a:defRPr/>
            </a:pPr>
            <a:r>
              <a:rPr lang="nb-NO" sz="1800" b="1" dirty="0">
                <a:solidFill>
                  <a:schemeClr val="hlink"/>
                </a:solidFill>
              </a:rPr>
              <a:t>...</a:t>
            </a:r>
          </a:p>
        </p:txBody>
      </p:sp>
    </p:spTree>
    <p:extLst>
      <p:ext uri="{BB962C8B-B14F-4D97-AF65-F5344CB8AC3E}">
        <p14:creationId xmlns:p14="http://schemas.microsoft.com/office/powerpoint/2010/main" val="29905915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r>
              <a:rPr lang="nb-NO" altLang="en-US">
                <a:latin typeface="Arial" panose="020B0604020202020204" pitchFamily="34" charset="0"/>
                <a:cs typeface="Arial" panose="020B0604020202020204" pitchFamily="34" charset="0"/>
              </a:rPr>
              <a:t>ISO/IEC 25010 </a:t>
            </a:r>
            <a:r>
              <a:rPr lang="nb-NO" altLang="en-US">
                <a:solidFill>
                  <a:srgbClr val="FF0000"/>
                </a:solidFill>
                <a:latin typeface="Arial" panose="020B0604020202020204" pitchFamily="34" charset="0"/>
                <a:cs typeface="Arial" panose="020B0604020202020204" pitchFamily="34" charset="0"/>
              </a:rPr>
              <a:t>product</a:t>
            </a:r>
            <a:r>
              <a:rPr lang="nb-NO" altLang="en-US">
                <a:latin typeface="Arial" panose="020B0604020202020204" pitchFamily="34" charset="0"/>
                <a:cs typeface="Arial" panose="020B0604020202020204" pitchFamily="34" charset="0"/>
              </a:rPr>
              <a:t> quality model </a:t>
            </a:r>
            <a:endParaRPr lang="en-GB" altLang="en-US">
              <a:latin typeface="Arial" panose="020B0604020202020204" pitchFamily="34" charset="0"/>
              <a:cs typeface="Arial" panose="020B0604020202020204" pitchFamily="34" charset="0"/>
            </a:endParaRPr>
          </a:p>
        </p:txBody>
      </p:sp>
      <p:sp>
        <p:nvSpPr>
          <p:cNvPr id="5" name="Rectangle 4"/>
          <p:cNvSpPr/>
          <p:nvPr/>
        </p:nvSpPr>
        <p:spPr>
          <a:xfrm>
            <a:off x="4157663" y="2125664"/>
            <a:ext cx="3429000" cy="5238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nb-NO" dirty="0">
                <a:solidFill>
                  <a:schemeClr val="tx1"/>
                </a:solidFill>
              </a:rPr>
              <a:t>System/software Product Quality</a:t>
            </a:r>
            <a:endParaRPr lang="en-GB" dirty="0">
              <a:solidFill>
                <a:schemeClr val="tx1"/>
              </a:solidFill>
            </a:endParaRPr>
          </a:p>
        </p:txBody>
      </p:sp>
      <p:sp>
        <p:nvSpPr>
          <p:cNvPr id="8" name="Rectangle 7"/>
          <p:cNvSpPr/>
          <p:nvPr/>
        </p:nvSpPr>
        <p:spPr>
          <a:xfrm>
            <a:off x="1524000" y="4021138"/>
            <a:ext cx="1195388" cy="19415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nb-NO" sz="1200" dirty="0">
                <a:solidFill>
                  <a:schemeClr val="tx1"/>
                </a:solidFill>
              </a:rPr>
              <a:t>Functional completeness</a:t>
            </a:r>
          </a:p>
          <a:p>
            <a:pPr>
              <a:defRPr/>
            </a:pPr>
            <a:endParaRPr lang="nb-NO" sz="1200" dirty="0">
              <a:solidFill>
                <a:schemeClr val="tx1"/>
              </a:solidFill>
            </a:endParaRPr>
          </a:p>
          <a:p>
            <a:pPr>
              <a:defRPr/>
            </a:pPr>
            <a:r>
              <a:rPr lang="nb-NO" sz="1200" dirty="0">
                <a:solidFill>
                  <a:schemeClr val="tx1"/>
                </a:solidFill>
              </a:rPr>
              <a:t>Functional correctness</a:t>
            </a:r>
          </a:p>
          <a:p>
            <a:pPr>
              <a:defRPr/>
            </a:pPr>
            <a:endParaRPr lang="nb-NO" sz="1200" dirty="0">
              <a:solidFill>
                <a:schemeClr val="tx1"/>
              </a:solidFill>
            </a:endParaRPr>
          </a:p>
          <a:p>
            <a:pPr>
              <a:defRPr/>
            </a:pPr>
            <a:r>
              <a:rPr lang="nb-NO" sz="1200" dirty="0">
                <a:solidFill>
                  <a:schemeClr val="tx1"/>
                </a:solidFill>
              </a:rPr>
              <a:t>Functional appropriateness</a:t>
            </a:r>
            <a:endParaRPr lang="en-GB" sz="1200" dirty="0">
              <a:solidFill>
                <a:schemeClr val="tx1"/>
              </a:solidFill>
            </a:endParaRPr>
          </a:p>
        </p:txBody>
      </p:sp>
      <p:sp>
        <p:nvSpPr>
          <p:cNvPr id="10" name="Rectangle 9"/>
          <p:cNvSpPr/>
          <p:nvPr/>
        </p:nvSpPr>
        <p:spPr>
          <a:xfrm>
            <a:off x="8516939" y="3295651"/>
            <a:ext cx="1004887" cy="5254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nb-NO" sz="1500" dirty="0">
                <a:solidFill>
                  <a:schemeClr val="tx1"/>
                </a:solidFill>
              </a:rPr>
              <a:t>Maintainability</a:t>
            </a:r>
            <a:endParaRPr lang="en-GB" sz="1500" dirty="0">
              <a:solidFill>
                <a:schemeClr val="tx1"/>
              </a:solidFill>
            </a:endParaRPr>
          </a:p>
        </p:txBody>
      </p:sp>
      <p:sp>
        <p:nvSpPr>
          <p:cNvPr id="11" name="Rectangle 10"/>
          <p:cNvSpPr/>
          <p:nvPr/>
        </p:nvSpPr>
        <p:spPr>
          <a:xfrm>
            <a:off x="6402389" y="3295651"/>
            <a:ext cx="1004887" cy="5254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nb-NO" sz="1500" dirty="0">
                <a:solidFill>
                  <a:schemeClr val="tx1"/>
                </a:solidFill>
              </a:rPr>
              <a:t>Reliability</a:t>
            </a:r>
            <a:endParaRPr lang="en-GB" sz="1500" dirty="0">
              <a:solidFill>
                <a:schemeClr val="tx1"/>
              </a:solidFill>
            </a:endParaRPr>
          </a:p>
        </p:txBody>
      </p:sp>
      <p:sp>
        <p:nvSpPr>
          <p:cNvPr id="12" name="Rectangle 11"/>
          <p:cNvSpPr/>
          <p:nvPr/>
        </p:nvSpPr>
        <p:spPr>
          <a:xfrm>
            <a:off x="5295900" y="3276601"/>
            <a:ext cx="933450" cy="52387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nb-NO" sz="1500" dirty="0">
                <a:solidFill>
                  <a:schemeClr val="tx1"/>
                </a:solidFill>
              </a:rPr>
              <a:t>Usability</a:t>
            </a:r>
            <a:endParaRPr lang="en-GB" sz="1500" dirty="0">
              <a:solidFill>
                <a:schemeClr val="tx1"/>
              </a:solidFill>
            </a:endParaRPr>
          </a:p>
        </p:txBody>
      </p:sp>
      <p:sp>
        <p:nvSpPr>
          <p:cNvPr id="15" name="Rectangle 14"/>
          <p:cNvSpPr/>
          <p:nvPr/>
        </p:nvSpPr>
        <p:spPr>
          <a:xfrm>
            <a:off x="2687639" y="3287714"/>
            <a:ext cx="1228725" cy="52387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nb-NO" sz="1500" dirty="0">
                <a:solidFill>
                  <a:schemeClr val="tx1"/>
                </a:solidFill>
              </a:rPr>
              <a:t>Performance efficiency</a:t>
            </a:r>
            <a:endParaRPr lang="en-GB" sz="1500" dirty="0">
              <a:solidFill>
                <a:schemeClr val="tx1"/>
              </a:solidFill>
            </a:endParaRPr>
          </a:p>
        </p:txBody>
      </p:sp>
      <p:sp>
        <p:nvSpPr>
          <p:cNvPr id="16" name="Rectangle 15"/>
          <p:cNvSpPr/>
          <p:nvPr/>
        </p:nvSpPr>
        <p:spPr>
          <a:xfrm>
            <a:off x="3975101" y="3287714"/>
            <a:ext cx="1235075" cy="5238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nb-NO" sz="1500" dirty="0">
                <a:solidFill>
                  <a:schemeClr val="tx1"/>
                </a:solidFill>
              </a:rPr>
              <a:t>Compatibility</a:t>
            </a:r>
            <a:endParaRPr lang="en-GB" sz="1500" dirty="0">
              <a:solidFill>
                <a:schemeClr val="tx1"/>
              </a:solidFill>
            </a:endParaRPr>
          </a:p>
        </p:txBody>
      </p:sp>
      <p:sp>
        <p:nvSpPr>
          <p:cNvPr id="17" name="Rectangle 16"/>
          <p:cNvSpPr/>
          <p:nvPr/>
        </p:nvSpPr>
        <p:spPr>
          <a:xfrm>
            <a:off x="7542214" y="3295651"/>
            <a:ext cx="923925" cy="5254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nb-NO" sz="1500" dirty="0">
                <a:solidFill>
                  <a:schemeClr val="tx1"/>
                </a:solidFill>
              </a:rPr>
              <a:t>Security</a:t>
            </a:r>
            <a:endParaRPr lang="en-GB" sz="1500" dirty="0">
              <a:solidFill>
                <a:schemeClr val="tx1"/>
              </a:solidFill>
            </a:endParaRPr>
          </a:p>
        </p:txBody>
      </p:sp>
      <p:sp>
        <p:nvSpPr>
          <p:cNvPr id="18" name="Rectangle 17"/>
          <p:cNvSpPr/>
          <p:nvPr/>
        </p:nvSpPr>
        <p:spPr>
          <a:xfrm>
            <a:off x="9561514" y="3287714"/>
            <a:ext cx="1036637" cy="5238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nb-NO" sz="1500" dirty="0">
                <a:solidFill>
                  <a:schemeClr val="tx1"/>
                </a:solidFill>
              </a:rPr>
              <a:t>Portability</a:t>
            </a:r>
            <a:endParaRPr lang="en-GB" sz="1500" dirty="0">
              <a:solidFill>
                <a:schemeClr val="tx1"/>
              </a:solidFill>
            </a:endParaRPr>
          </a:p>
        </p:txBody>
      </p:sp>
      <p:sp>
        <p:nvSpPr>
          <p:cNvPr id="19" name="Rectangle 18"/>
          <p:cNvSpPr/>
          <p:nvPr/>
        </p:nvSpPr>
        <p:spPr>
          <a:xfrm>
            <a:off x="1644650" y="3295651"/>
            <a:ext cx="1004888" cy="525463"/>
          </a:xfrm>
          <a:prstGeom prst="rect">
            <a:avLst/>
          </a:prstGeom>
          <a:ln>
            <a:tailEnd type="triangle"/>
          </a:ln>
        </p:spPr>
        <p:style>
          <a:lnRef idx="1">
            <a:schemeClr val="accent1"/>
          </a:lnRef>
          <a:fillRef idx="0">
            <a:schemeClr val="accent1"/>
          </a:fillRef>
          <a:effectRef idx="0">
            <a:schemeClr val="accent1"/>
          </a:effectRef>
          <a:fontRef idx="minor">
            <a:schemeClr val="tx1"/>
          </a:fontRef>
        </p:style>
        <p:txBody>
          <a:bodyPr anchor="ctr"/>
          <a:lstStyle/>
          <a:p>
            <a:pPr algn="ctr">
              <a:defRPr/>
            </a:pPr>
            <a:r>
              <a:rPr lang="nb-NO" sz="1500" dirty="0"/>
              <a:t>Functional Suitability</a:t>
            </a:r>
            <a:endParaRPr lang="en-GB" sz="1500" dirty="0"/>
          </a:p>
        </p:txBody>
      </p:sp>
      <p:sp>
        <p:nvSpPr>
          <p:cNvPr id="20" name="Rectangle 19"/>
          <p:cNvSpPr/>
          <p:nvPr/>
        </p:nvSpPr>
        <p:spPr>
          <a:xfrm>
            <a:off x="2773363" y="4019551"/>
            <a:ext cx="1143000" cy="19399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nb-NO" sz="1200" dirty="0">
                <a:solidFill>
                  <a:schemeClr val="tx1"/>
                </a:solidFill>
              </a:rPr>
              <a:t>Time behaviour</a:t>
            </a:r>
          </a:p>
          <a:p>
            <a:pPr>
              <a:defRPr/>
            </a:pPr>
            <a:endParaRPr lang="nb-NO" sz="1200" dirty="0">
              <a:solidFill>
                <a:schemeClr val="tx1"/>
              </a:solidFill>
            </a:endParaRPr>
          </a:p>
          <a:p>
            <a:pPr>
              <a:defRPr/>
            </a:pPr>
            <a:r>
              <a:rPr lang="nb-NO" sz="1200" dirty="0">
                <a:solidFill>
                  <a:schemeClr val="tx1"/>
                </a:solidFill>
              </a:rPr>
              <a:t>Resource utilisation capacity</a:t>
            </a:r>
          </a:p>
          <a:p>
            <a:pPr>
              <a:defRPr/>
            </a:pPr>
            <a:endParaRPr lang="nb-NO" sz="1200" dirty="0">
              <a:solidFill>
                <a:schemeClr val="tx1"/>
              </a:solidFill>
            </a:endParaRPr>
          </a:p>
        </p:txBody>
      </p:sp>
      <p:sp>
        <p:nvSpPr>
          <p:cNvPr id="21" name="Rectangle 20"/>
          <p:cNvSpPr/>
          <p:nvPr/>
        </p:nvSpPr>
        <p:spPr>
          <a:xfrm>
            <a:off x="3959225" y="4035426"/>
            <a:ext cx="1144588" cy="19415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nb-NO" sz="1200" dirty="0">
                <a:solidFill>
                  <a:schemeClr val="tx1"/>
                </a:solidFill>
              </a:rPr>
              <a:t>Co-existence</a:t>
            </a:r>
          </a:p>
          <a:p>
            <a:pPr>
              <a:defRPr/>
            </a:pPr>
            <a:endParaRPr lang="nb-NO" sz="1200" dirty="0">
              <a:solidFill>
                <a:schemeClr val="tx1"/>
              </a:solidFill>
            </a:endParaRPr>
          </a:p>
          <a:p>
            <a:pPr>
              <a:defRPr/>
            </a:pPr>
            <a:r>
              <a:rPr lang="nb-NO" sz="1200" dirty="0">
                <a:solidFill>
                  <a:schemeClr val="tx1"/>
                </a:solidFill>
              </a:rPr>
              <a:t>Interoperability</a:t>
            </a:r>
          </a:p>
        </p:txBody>
      </p:sp>
      <p:sp>
        <p:nvSpPr>
          <p:cNvPr id="22" name="Rectangle 21"/>
          <p:cNvSpPr/>
          <p:nvPr/>
        </p:nvSpPr>
        <p:spPr>
          <a:xfrm>
            <a:off x="5126038" y="4046538"/>
            <a:ext cx="1230312" cy="19415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nb-NO" sz="1200" dirty="0">
                <a:solidFill>
                  <a:schemeClr val="tx1"/>
                </a:solidFill>
              </a:rPr>
              <a:t>Appropriateness</a:t>
            </a:r>
          </a:p>
          <a:p>
            <a:pPr>
              <a:defRPr/>
            </a:pPr>
            <a:r>
              <a:rPr lang="nb-NO" sz="1200" dirty="0">
                <a:solidFill>
                  <a:schemeClr val="tx1"/>
                </a:solidFill>
              </a:rPr>
              <a:t>Recognisability</a:t>
            </a:r>
          </a:p>
          <a:p>
            <a:pPr>
              <a:defRPr/>
            </a:pPr>
            <a:r>
              <a:rPr lang="nb-NO" sz="1200" dirty="0">
                <a:solidFill>
                  <a:schemeClr val="tx1"/>
                </a:solidFill>
              </a:rPr>
              <a:t>Learnability</a:t>
            </a:r>
          </a:p>
          <a:p>
            <a:pPr>
              <a:defRPr/>
            </a:pPr>
            <a:r>
              <a:rPr lang="nb-NO" sz="1200" dirty="0">
                <a:solidFill>
                  <a:schemeClr val="tx1"/>
                </a:solidFill>
              </a:rPr>
              <a:t>Operability</a:t>
            </a:r>
          </a:p>
          <a:p>
            <a:pPr>
              <a:defRPr/>
            </a:pPr>
            <a:r>
              <a:rPr lang="nb-NO" sz="1200" dirty="0">
                <a:solidFill>
                  <a:schemeClr val="tx1"/>
                </a:solidFill>
              </a:rPr>
              <a:t>User error protection</a:t>
            </a:r>
          </a:p>
          <a:p>
            <a:pPr>
              <a:defRPr/>
            </a:pPr>
            <a:r>
              <a:rPr lang="nb-NO" sz="1200" dirty="0">
                <a:solidFill>
                  <a:schemeClr val="tx1"/>
                </a:solidFill>
              </a:rPr>
              <a:t>User interface aesthetics</a:t>
            </a:r>
          </a:p>
          <a:p>
            <a:pPr>
              <a:defRPr/>
            </a:pPr>
            <a:r>
              <a:rPr lang="nb-NO" sz="1200" dirty="0">
                <a:solidFill>
                  <a:schemeClr val="tx1"/>
                </a:solidFill>
              </a:rPr>
              <a:t>Accessability</a:t>
            </a:r>
          </a:p>
          <a:p>
            <a:pPr>
              <a:defRPr/>
            </a:pPr>
            <a:endParaRPr lang="nb-NO" sz="1200" dirty="0">
              <a:solidFill>
                <a:schemeClr val="tx1"/>
              </a:solidFill>
            </a:endParaRPr>
          </a:p>
        </p:txBody>
      </p:sp>
      <p:sp>
        <p:nvSpPr>
          <p:cNvPr id="23" name="Rectangle 22"/>
          <p:cNvSpPr/>
          <p:nvPr/>
        </p:nvSpPr>
        <p:spPr>
          <a:xfrm>
            <a:off x="6403976" y="4071939"/>
            <a:ext cx="1071563" cy="19399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nb-NO" sz="1200" dirty="0">
                <a:solidFill>
                  <a:schemeClr val="tx1"/>
                </a:solidFill>
              </a:rPr>
              <a:t>Maturity</a:t>
            </a:r>
          </a:p>
          <a:p>
            <a:pPr>
              <a:defRPr/>
            </a:pPr>
            <a:r>
              <a:rPr lang="nb-NO" sz="1200" dirty="0">
                <a:solidFill>
                  <a:schemeClr val="tx1"/>
                </a:solidFill>
              </a:rPr>
              <a:t>Availability</a:t>
            </a:r>
          </a:p>
          <a:p>
            <a:pPr>
              <a:defRPr/>
            </a:pPr>
            <a:r>
              <a:rPr lang="nb-NO" sz="1200" dirty="0">
                <a:solidFill>
                  <a:schemeClr val="tx1"/>
                </a:solidFill>
              </a:rPr>
              <a:t>Fault tolerance</a:t>
            </a:r>
          </a:p>
          <a:p>
            <a:pPr>
              <a:defRPr/>
            </a:pPr>
            <a:r>
              <a:rPr lang="nb-NO" sz="1200" dirty="0">
                <a:solidFill>
                  <a:schemeClr val="tx1"/>
                </a:solidFill>
              </a:rPr>
              <a:t>Recoverability</a:t>
            </a:r>
          </a:p>
          <a:p>
            <a:pPr>
              <a:defRPr/>
            </a:pPr>
            <a:endParaRPr lang="nb-NO" sz="1200" dirty="0">
              <a:solidFill>
                <a:schemeClr val="tx1"/>
              </a:solidFill>
            </a:endParaRPr>
          </a:p>
        </p:txBody>
      </p:sp>
      <p:sp>
        <p:nvSpPr>
          <p:cNvPr id="24" name="Rectangle 23"/>
          <p:cNvSpPr/>
          <p:nvPr/>
        </p:nvSpPr>
        <p:spPr>
          <a:xfrm>
            <a:off x="7481889" y="4046538"/>
            <a:ext cx="1087437" cy="19415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nb-NO" sz="1200" dirty="0">
                <a:solidFill>
                  <a:schemeClr val="tx1"/>
                </a:solidFill>
              </a:rPr>
              <a:t>Confidentially</a:t>
            </a:r>
          </a:p>
          <a:p>
            <a:pPr>
              <a:defRPr/>
            </a:pPr>
            <a:r>
              <a:rPr lang="nb-NO" sz="1200" dirty="0">
                <a:solidFill>
                  <a:schemeClr val="tx1"/>
                </a:solidFill>
              </a:rPr>
              <a:t>Integrity</a:t>
            </a:r>
          </a:p>
          <a:p>
            <a:pPr>
              <a:defRPr/>
            </a:pPr>
            <a:r>
              <a:rPr lang="nb-NO" sz="1200" dirty="0">
                <a:solidFill>
                  <a:schemeClr val="tx1"/>
                </a:solidFill>
              </a:rPr>
              <a:t>Non-repudiation</a:t>
            </a:r>
          </a:p>
          <a:p>
            <a:pPr>
              <a:defRPr/>
            </a:pPr>
            <a:r>
              <a:rPr lang="nb-NO" sz="1200" dirty="0">
                <a:solidFill>
                  <a:schemeClr val="tx1"/>
                </a:solidFill>
              </a:rPr>
              <a:t>Accountability</a:t>
            </a:r>
          </a:p>
          <a:p>
            <a:pPr>
              <a:defRPr/>
            </a:pPr>
            <a:r>
              <a:rPr lang="nb-NO" sz="1200" dirty="0">
                <a:solidFill>
                  <a:schemeClr val="tx1"/>
                </a:solidFill>
              </a:rPr>
              <a:t>Authenticity</a:t>
            </a:r>
          </a:p>
          <a:p>
            <a:pPr>
              <a:defRPr/>
            </a:pPr>
            <a:endParaRPr lang="nb-NO" sz="1200" dirty="0">
              <a:solidFill>
                <a:schemeClr val="tx1"/>
              </a:solidFill>
            </a:endParaRPr>
          </a:p>
        </p:txBody>
      </p:sp>
      <p:sp>
        <p:nvSpPr>
          <p:cNvPr id="25" name="Rectangle 24"/>
          <p:cNvSpPr/>
          <p:nvPr/>
        </p:nvSpPr>
        <p:spPr>
          <a:xfrm>
            <a:off x="8593139" y="4035426"/>
            <a:ext cx="968375" cy="19415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nb-NO" sz="1200" dirty="0">
                <a:solidFill>
                  <a:schemeClr val="tx1"/>
                </a:solidFill>
              </a:rPr>
              <a:t>Moduality</a:t>
            </a:r>
          </a:p>
          <a:p>
            <a:pPr>
              <a:defRPr/>
            </a:pPr>
            <a:r>
              <a:rPr lang="nb-NO" sz="1200" dirty="0">
                <a:solidFill>
                  <a:schemeClr val="tx1"/>
                </a:solidFill>
              </a:rPr>
              <a:t>Reusability</a:t>
            </a:r>
          </a:p>
          <a:p>
            <a:pPr>
              <a:defRPr/>
            </a:pPr>
            <a:r>
              <a:rPr lang="nb-NO" sz="1200" dirty="0">
                <a:solidFill>
                  <a:schemeClr val="tx1"/>
                </a:solidFill>
              </a:rPr>
              <a:t>Analysability</a:t>
            </a:r>
          </a:p>
          <a:p>
            <a:pPr>
              <a:defRPr/>
            </a:pPr>
            <a:r>
              <a:rPr lang="nb-NO" sz="1200" dirty="0">
                <a:solidFill>
                  <a:schemeClr val="tx1"/>
                </a:solidFill>
              </a:rPr>
              <a:t>Modifiability</a:t>
            </a:r>
          </a:p>
          <a:p>
            <a:pPr>
              <a:defRPr/>
            </a:pPr>
            <a:r>
              <a:rPr lang="nb-NO" sz="1200" dirty="0">
                <a:solidFill>
                  <a:schemeClr val="tx1"/>
                </a:solidFill>
              </a:rPr>
              <a:t>Testability</a:t>
            </a:r>
          </a:p>
        </p:txBody>
      </p:sp>
      <p:sp>
        <p:nvSpPr>
          <p:cNvPr id="26" name="Rectangle 25"/>
          <p:cNvSpPr/>
          <p:nvPr/>
        </p:nvSpPr>
        <p:spPr>
          <a:xfrm>
            <a:off x="9583739" y="4035426"/>
            <a:ext cx="1057275" cy="19415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nb-NO" sz="1200" dirty="0">
                <a:solidFill>
                  <a:schemeClr val="tx1"/>
                </a:solidFill>
              </a:rPr>
              <a:t>Adaptability</a:t>
            </a:r>
          </a:p>
          <a:p>
            <a:pPr>
              <a:defRPr/>
            </a:pPr>
            <a:r>
              <a:rPr lang="nb-NO" sz="1200" dirty="0">
                <a:solidFill>
                  <a:schemeClr val="tx1"/>
                </a:solidFill>
              </a:rPr>
              <a:t>Installability</a:t>
            </a:r>
          </a:p>
          <a:p>
            <a:pPr>
              <a:defRPr/>
            </a:pPr>
            <a:r>
              <a:rPr lang="nb-NO" sz="1200" dirty="0">
                <a:solidFill>
                  <a:schemeClr val="tx1"/>
                </a:solidFill>
              </a:rPr>
              <a:t>Replaceability</a:t>
            </a:r>
          </a:p>
        </p:txBody>
      </p:sp>
      <p:cxnSp>
        <p:nvCxnSpPr>
          <p:cNvPr id="28" name="Straight Connector 27"/>
          <p:cNvCxnSpPr/>
          <p:nvPr/>
        </p:nvCxnSpPr>
        <p:spPr>
          <a:xfrm flipV="1">
            <a:off x="2147888" y="2995614"/>
            <a:ext cx="7962900" cy="317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632450" y="2649539"/>
            <a:ext cx="0" cy="34607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19" idx="0"/>
          </p:cNvCxnSpPr>
          <p:nvPr/>
        </p:nvCxnSpPr>
        <p:spPr>
          <a:xfrm flipH="1">
            <a:off x="2147889" y="2990850"/>
            <a:ext cx="9525" cy="30480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endCxn id="15" idx="0"/>
          </p:cNvCxnSpPr>
          <p:nvPr/>
        </p:nvCxnSpPr>
        <p:spPr>
          <a:xfrm flipH="1">
            <a:off x="3302001" y="3005139"/>
            <a:ext cx="30163" cy="28257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4603751" y="2973389"/>
            <a:ext cx="9525" cy="30162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694364" y="3008314"/>
            <a:ext cx="9525" cy="2682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938964" y="3011489"/>
            <a:ext cx="9525" cy="28733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endCxn id="17" idx="0"/>
          </p:cNvCxnSpPr>
          <p:nvPr/>
        </p:nvCxnSpPr>
        <p:spPr>
          <a:xfrm>
            <a:off x="8004175" y="2978150"/>
            <a:ext cx="0" cy="31750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8996364" y="3005139"/>
            <a:ext cx="9525" cy="30162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10086976" y="2974976"/>
            <a:ext cx="9525" cy="30162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1828801" y="2720975"/>
            <a:ext cx="180975" cy="566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1524000" y="2266951"/>
            <a:ext cx="2154238" cy="434975"/>
          </a:xfrm>
          <a:prstGeom prst="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nb-NO" sz="1600" b="1" dirty="0">
                <a:solidFill>
                  <a:schemeClr val="tx1"/>
                </a:solidFill>
              </a:rPr>
              <a:t>Characteristic/Factor</a:t>
            </a:r>
            <a:endParaRPr lang="en-GB" sz="1350" b="1" dirty="0">
              <a:solidFill>
                <a:schemeClr val="tx1"/>
              </a:solidFill>
            </a:endParaRPr>
          </a:p>
        </p:txBody>
      </p:sp>
      <p:sp>
        <p:nvSpPr>
          <p:cNvPr id="54" name="Rectangle 53"/>
          <p:cNvSpPr/>
          <p:nvPr/>
        </p:nvSpPr>
        <p:spPr>
          <a:xfrm>
            <a:off x="7710489" y="2508250"/>
            <a:ext cx="2706687" cy="433388"/>
          </a:xfrm>
          <a:prstGeom prst="rect">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nb-NO" sz="1600" b="1" dirty="0">
                <a:solidFill>
                  <a:schemeClr val="tx1"/>
                </a:solidFill>
              </a:rPr>
              <a:t>Sub-characteristic/Criteria</a:t>
            </a:r>
            <a:endParaRPr lang="en-GB" sz="1350" b="1" dirty="0">
              <a:solidFill>
                <a:schemeClr val="tx1"/>
              </a:solidFill>
            </a:endParaRPr>
          </a:p>
        </p:txBody>
      </p:sp>
      <p:cxnSp>
        <p:nvCxnSpPr>
          <p:cNvPr id="56" name="Straight Arrow Connector 55"/>
          <p:cNvCxnSpPr/>
          <p:nvPr/>
        </p:nvCxnSpPr>
        <p:spPr>
          <a:xfrm flipH="1">
            <a:off x="3138488" y="2819400"/>
            <a:ext cx="4572000" cy="1200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450" name="Rectangle 3"/>
          <p:cNvSpPr>
            <a:spLocks noChangeArrowheads="1"/>
          </p:cNvSpPr>
          <p:nvPr/>
        </p:nvSpPr>
        <p:spPr bwMode="auto">
          <a:xfrm>
            <a:off x="7791450" y="1484313"/>
            <a:ext cx="3005138"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9pPr>
          </a:lstStyle>
          <a:p>
            <a:pPr>
              <a:lnSpc>
                <a:spcPct val="90000"/>
              </a:lnSpc>
              <a:spcBef>
                <a:spcPct val="0"/>
              </a:spcBef>
              <a:buFontTx/>
              <a:buNone/>
            </a:pPr>
            <a:r>
              <a:rPr lang="en-US" altLang="nb-NO" sz="1600"/>
              <a:t>The ISO model is a </a:t>
            </a:r>
            <a:r>
              <a:rPr lang="en-US" altLang="nb-NO" sz="1600">
                <a:solidFill>
                  <a:srgbClr val="FF0000"/>
                </a:solidFill>
              </a:rPr>
              <a:t>factor – criteria – metrics </a:t>
            </a:r>
            <a:r>
              <a:rPr lang="en-US" altLang="nb-NO" sz="1600"/>
              <a:t>model. Only the first two levels are shown in the diagram.</a:t>
            </a:r>
          </a:p>
        </p:txBody>
      </p:sp>
      <p:cxnSp>
        <p:nvCxnSpPr>
          <p:cNvPr id="38" name="Straight Arrow Connector 37"/>
          <p:cNvCxnSpPr/>
          <p:nvPr/>
        </p:nvCxnSpPr>
        <p:spPr>
          <a:xfrm flipH="1">
            <a:off x="5921376" y="2971800"/>
            <a:ext cx="1941513" cy="1047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7791451" y="2941639"/>
            <a:ext cx="1458913" cy="1108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93937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Topics covered</a:t>
            </a:r>
            <a:endParaRPr lang="en-US" dirty="0"/>
          </a:p>
        </p:txBody>
      </p:sp>
      <p:sp>
        <p:nvSpPr>
          <p:cNvPr id="3" name="Content Placeholder 2"/>
          <p:cNvSpPr>
            <a:spLocks noGrp="1"/>
          </p:cNvSpPr>
          <p:nvPr>
            <p:ph idx="1"/>
          </p:nvPr>
        </p:nvSpPr>
        <p:spPr/>
        <p:txBody>
          <a:bodyPr>
            <a:normAutofit fontScale="92500" lnSpcReduction="20000"/>
          </a:bodyPr>
          <a:lstStyle/>
          <a:p>
            <a:r>
              <a:rPr lang="en-US" dirty="0">
                <a:solidFill>
                  <a:schemeClr val="bg1">
                    <a:lumMod val="85000"/>
                  </a:schemeClr>
                </a:solidFill>
              </a:rPr>
              <a:t>Course’s project – UWC 2.0</a:t>
            </a:r>
          </a:p>
          <a:p>
            <a:r>
              <a:rPr lang="en-US" dirty="0">
                <a:solidFill>
                  <a:schemeClr val="bg1">
                    <a:lumMod val="85000"/>
                  </a:schemeClr>
                </a:solidFill>
              </a:rPr>
              <a:t>Functional and non-functional requirements</a:t>
            </a:r>
            <a:endParaRPr lang="en-GB" dirty="0">
              <a:solidFill>
                <a:schemeClr val="bg1">
                  <a:lumMod val="85000"/>
                </a:schemeClr>
              </a:solidFill>
            </a:endParaRPr>
          </a:p>
          <a:p>
            <a:r>
              <a:rPr lang="en-US" dirty="0">
                <a:solidFill>
                  <a:schemeClr val="bg1">
                    <a:lumMod val="85000"/>
                  </a:schemeClr>
                </a:solidFill>
              </a:rPr>
              <a:t>Requirements engineering processes</a:t>
            </a:r>
          </a:p>
          <a:p>
            <a:r>
              <a:rPr lang="en-US" dirty="0">
                <a:solidFill>
                  <a:schemeClr val="bg1">
                    <a:lumMod val="85000"/>
                  </a:schemeClr>
                </a:solidFill>
              </a:rPr>
              <a:t>Requirements elicitation</a:t>
            </a:r>
          </a:p>
          <a:p>
            <a:r>
              <a:rPr lang="en-GB" dirty="0">
                <a:solidFill>
                  <a:schemeClr val="bg1">
                    <a:lumMod val="85000"/>
                  </a:schemeClr>
                </a:solidFill>
              </a:rPr>
              <a:t>Quality of requirements</a:t>
            </a:r>
          </a:p>
          <a:p>
            <a:r>
              <a:rPr lang="en-US" dirty="0">
                <a:solidFill>
                  <a:schemeClr val="bg1">
                    <a:lumMod val="85000"/>
                  </a:schemeClr>
                </a:solidFill>
              </a:rPr>
              <a:t>Requirements </a:t>
            </a:r>
            <a:r>
              <a:rPr lang="en-GB" dirty="0">
                <a:solidFill>
                  <a:schemeClr val="bg1">
                    <a:lumMod val="85000"/>
                  </a:schemeClr>
                </a:solidFill>
              </a:rPr>
              <a:t>specification</a:t>
            </a:r>
          </a:p>
          <a:p>
            <a:r>
              <a:rPr lang="en-GB" dirty="0">
                <a:solidFill>
                  <a:schemeClr val="bg1">
                    <a:lumMod val="85000"/>
                  </a:schemeClr>
                </a:solidFill>
              </a:rPr>
              <a:t>Requirement in Agile</a:t>
            </a:r>
          </a:p>
          <a:p>
            <a:r>
              <a:rPr lang="en-US" dirty="0">
                <a:solidFill>
                  <a:schemeClr val="tx1">
                    <a:lumMod val="95000"/>
                    <a:lumOff val="5000"/>
                  </a:schemeClr>
                </a:solidFill>
              </a:rPr>
              <a:t>Requirements validation</a:t>
            </a:r>
            <a:endParaRPr lang="en-GB" dirty="0">
              <a:solidFill>
                <a:schemeClr val="tx1">
                  <a:lumMod val="95000"/>
                  <a:lumOff val="5000"/>
                </a:schemeClr>
              </a:solidFill>
            </a:endParaRPr>
          </a:p>
          <a:p>
            <a:r>
              <a:rPr lang="en-US" dirty="0">
                <a:solidFill>
                  <a:schemeClr val="bg1">
                    <a:lumMod val="85000"/>
                  </a:schemeClr>
                </a:solidFill>
              </a:rPr>
              <a:t>Requirements change</a:t>
            </a:r>
            <a:endParaRPr lang="en-GB" dirty="0">
              <a:solidFill>
                <a:schemeClr val="bg1">
                  <a:lumMod val="85000"/>
                </a:schemeClr>
              </a:solidFill>
            </a:endParaRPr>
          </a:p>
        </p:txBody>
      </p:sp>
      <p:sp>
        <p:nvSpPr>
          <p:cNvPr id="7" name="Footer Placeholder 6"/>
          <p:cNvSpPr>
            <a:spLocks noGrp="1"/>
          </p:cNvSpPr>
          <p:nvPr>
            <p:ph type="ftr" sz="quarter" idx="11"/>
          </p:nvPr>
        </p:nvSpPr>
        <p:spPr/>
        <p:txBody>
          <a:bodyPr/>
          <a:lstStyle/>
          <a:p>
            <a:r>
              <a:rPr lang="en-US"/>
              <a:t>Chapter 4. Requirements engineering</a:t>
            </a:r>
          </a:p>
        </p:txBody>
      </p:sp>
      <p:sp>
        <p:nvSpPr>
          <p:cNvPr id="8" name="Slide Number Placeholder 7"/>
          <p:cNvSpPr>
            <a:spLocks noGrp="1"/>
          </p:cNvSpPr>
          <p:nvPr>
            <p:ph type="sldNum" sz="quarter" idx="12"/>
          </p:nvPr>
        </p:nvSpPr>
        <p:spPr/>
        <p:txBody>
          <a:bodyPr/>
          <a:lstStyle/>
          <a:p>
            <a:fld id="{825F70CE-84E9-D04C-9B15-10C693AA0F2A}" type="slidenum">
              <a:rPr lang="en-US" smtClean="0"/>
              <a:pPr/>
              <a:t>84</a:t>
            </a:fld>
            <a:endParaRPr lang="en-US"/>
          </a:p>
        </p:txBody>
      </p:sp>
      <p:sp>
        <p:nvSpPr>
          <p:cNvPr id="9" name="Date Placeholder 8"/>
          <p:cNvSpPr>
            <a:spLocks noGrp="1"/>
          </p:cNvSpPr>
          <p:nvPr>
            <p:ph type="dt" sz="half" idx="4294967295"/>
          </p:nvPr>
        </p:nvSpPr>
        <p:spPr>
          <a:xfrm>
            <a:off x="0" y="6470650"/>
            <a:ext cx="2154238" cy="274638"/>
          </a:xfrm>
        </p:spPr>
        <p:txBody>
          <a:bodyPr/>
          <a:lstStyle/>
          <a:p>
            <a:r>
              <a:rPr lang="en-US"/>
              <a:t>Sep 2019</a:t>
            </a:r>
          </a:p>
        </p:txBody>
      </p:sp>
    </p:spTree>
    <p:extLst>
      <p:ext uri="{BB962C8B-B14F-4D97-AF65-F5344CB8AC3E}">
        <p14:creationId xmlns:p14="http://schemas.microsoft.com/office/powerpoint/2010/main" val="3280995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GB"/>
              <a:t>Requirements validation</a:t>
            </a:r>
          </a:p>
        </p:txBody>
      </p:sp>
      <p:sp>
        <p:nvSpPr>
          <p:cNvPr id="57347" name="Rectangle 3"/>
          <p:cNvSpPr>
            <a:spLocks noGrp="1" noChangeArrowheads="1"/>
          </p:cNvSpPr>
          <p:nvPr>
            <p:ph idx="1"/>
          </p:nvPr>
        </p:nvSpPr>
        <p:spPr/>
        <p:txBody>
          <a:bodyPr/>
          <a:lstStyle/>
          <a:p>
            <a:r>
              <a:rPr lang="en-GB"/>
              <a:t>Requirements error can be costly !</a:t>
            </a:r>
            <a:endParaRPr lang="en-GB" dirty="0"/>
          </a:p>
        </p:txBody>
      </p:sp>
      <p:sp>
        <p:nvSpPr>
          <p:cNvPr id="3" name="Footer Placeholder 2"/>
          <p:cNvSpPr>
            <a:spLocks noGrp="1"/>
          </p:cNvSpPr>
          <p:nvPr>
            <p:ph type="ftr" sz="quarter" idx="11"/>
          </p:nvPr>
        </p:nvSpPr>
        <p:spPr/>
        <p:txBody>
          <a:bodyPr/>
          <a:lstStyle/>
          <a:p>
            <a:r>
              <a:rPr lang="en-US"/>
              <a:t>Chapter 4. Requirements engineering</a:t>
            </a:r>
          </a:p>
        </p:txBody>
      </p:sp>
      <p:sp>
        <p:nvSpPr>
          <p:cNvPr id="6" name="Slide Number Placeholder 5"/>
          <p:cNvSpPr>
            <a:spLocks noGrp="1"/>
          </p:cNvSpPr>
          <p:nvPr>
            <p:ph type="sldNum" sz="quarter" idx="12"/>
          </p:nvPr>
        </p:nvSpPr>
        <p:spPr/>
        <p:txBody>
          <a:bodyPr/>
          <a:lstStyle/>
          <a:p>
            <a:fld id="{825F70CE-84E9-D04C-9B15-10C693AA0F2A}" type="slidenum">
              <a:rPr lang="en-US" smtClean="0"/>
              <a:pPr/>
              <a:t>85</a:t>
            </a:fld>
            <a:endParaRPr lang="en-US"/>
          </a:p>
        </p:txBody>
      </p:sp>
      <p:sp>
        <p:nvSpPr>
          <p:cNvPr id="7" name="Date Placeholder 6"/>
          <p:cNvSpPr>
            <a:spLocks noGrp="1"/>
          </p:cNvSpPr>
          <p:nvPr>
            <p:ph type="dt" sz="half" idx="4294967295"/>
          </p:nvPr>
        </p:nvSpPr>
        <p:spPr>
          <a:xfrm>
            <a:off x="0" y="6470650"/>
            <a:ext cx="2154238" cy="274638"/>
          </a:xfrm>
        </p:spPr>
        <p:txBody>
          <a:bodyPr/>
          <a:lstStyle/>
          <a:p>
            <a:r>
              <a:rPr lang="en-US"/>
              <a:t>Sep 2019</a:t>
            </a:r>
          </a:p>
        </p:txBody>
      </p:sp>
      <p:pic>
        <p:nvPicPr>
          <p:cNvPr id="3074" name="Picture 2" descr="The Number One Cause for Project Failure and How to Avoid It"/>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524000" y="2245832"/>
            <a:ext cx="8028384" cy="40076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GB"/>
              <a:t>Requirements checking</a:t>
            </a:r>
          </a:p>
        </p:txBody>
      </p:sp>
      <p:sp>
        <p:nvSpPr>
          <p:cNvPr id="58371" name="Rectangle 3"/>
          <p:cNvSpPr>
            <a:spLocks noGrp="1" noChangeArrowheads="1"/>
          </p:cNvSpPr>
          <p:nvPr>
            <p:ph idx="1"/>
          </p:nvPr>
        </p:nvSpPr>
        <p:spPr/>
        <p:txBody>
          <a:bodyPr>
            <a:normAutofit fontScale="92500" lnSpcReduction="20000"/>
          </a:bodyPr>
          <a:lstStyle/>
          <a:p>
            <a:r>
              <a:rPr lang="en-GB"/>
              <a:t>Validity. </a:t>
            </a:r>
          </a:p>
          <a:p>
            <a:pPr lvl="1"/>
            <a:r>
              <a:rPr lang="en-GB"/>
              <a:t>Does the system provide the functions which best support the customer’s needs?</a:t>
            </a:r>
          </a:p>
          <a:p>
            <a:r>
              <a:rPr lang="en-GB"/>
              <a:t>Consistency. </a:t>
            </a:r>
          </a:p>
          <a:p>
            <a:pPr lvl="1"/>
            <a:r>
              <a:rPr lang="en-GB"/>
              <a:t>Are there any requirements conflicts?</a:t>
            </a:r>
          </a:p>
          <a:p>
            <a:r>
              <a:rPr lang="en-GB"/>
              <a:t>Completeness. </a:t>
            </a:r>
          </a:p>
          <a:p>
            <a:pPr lvl="1"/>
            <a:r>
              <a:rPr lang="en-GB"/>
              <a:t>Are all functions required by the customer included?</a:t>
            </a:r>
          </a:p>
          <a:p>
            <a:r>
              <a:rPr lang="en-GB"/>
              <a:t>Realism. </a:t>
            </a:r>
          </a:p>
          <a:p>
            <a:pPr lvl="1"/>
            <a:r>
              <a:rPr lang="en-GB"/>
              <a:t>Can the requirements be implemented given available budget and technology</a:t>
            </a:r>
          </a:p>
          <a:p>
            <a:r>
              <a:rPr lang="en-GB"/>
              <a:t>Verifiability. </a:t>
            </a:r>
          </a:p>
          <a:p>
            <a:pPr lvl="1"/>
            <a:r>
              <a:rPr lang="en-GB"/>
              <a:t>Can the requirements be checked?</a:t>
            </a:r>
            <a:endParaRPr lang="en-GB" dirty="0"/>
          </a:p>
        </p:txBody>
      </p:sp>
      <p:sp>
        <p:nvSpPr>
          <p:cNvPr id="3" name="Footer Placeholder 2"/>
          <p:cNvSpPr>
            <a:spLocks noGrp="1"/>
          </p:cNvSpPr>
          <p:nvPr>
            <p:ph type="ftr" sz="quarter" idx="11"/>
          </p:nvPr>
        </p:nvSpPr>
        <p:spPr/>
        <p:txBody>
          <a:bodyPr/>
          <a:lstStyle/>
          <a:p>
            <a:r>
              <a:rPr lang="en-US"/>
              <a:t>Chapter 4. Requirements engineering</a:t>
            </a:r>
          </a:p>
        </p:txBody>
      </p:sp>
      <p:sp>
        <p:nvSpPr>
          <p:cNvPr id="6" name="Slide Number Placeholder 5"/>
          <p:cNvSpPr>
            <a:spLocks noGrp="1"/>
          </p:cNvSpPr>
          <p:nvPr>
            <p:ph type="sldNum" sz="quarter" idx="12"/>
          </p:nvPr>
        </p:nvSpPr>
        <p:spPr/>
        <p:txBody>
          <a:bodyPr/>
          <a:lstStyle/>
          <a:p>
            <a:fld id="{825F70CE-84E9-D04C-9B15-10C693AA0F2A}" type="slidenum">
              <a:rPr lang="en-US" smtClean="0"/>
              <a:pPr/>
              <a:t>86</a:t>
            </a:fld>
            <a:endParaRPr lang="en-US"/>
          </a:p>
        </p:txBody>
      </p:sp>
      <p:sp>
        <p:nvSpPr>
          <p:cNvPr id="7" name="Date Placeholder 6"/>
          <p:cNvSpPr>
            <a:spLocks noGrp="1"/>
          </p:cNvSpPr>
          <p:nvPr>
            <p:ph type="dt" sz="half" idx="4294967295"/>
          </p:nvPr>
        </p:nvSpPr>
        <p:spPr>
          <a:xfrm>
            <a:off x="0" y="6470650"/>
            <a:ext cx="2154238" cy="274638"/>
          </a:xfrm>
        </p:spPr>
        <p:txBody>
          <a:bodyPr/>
          <a:lstStyle/>
          <a:p>
            <a:r>
              <a:rPr lang="en-US"/>
              <a:t>Sep 2019</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GB"/>
              <a:t>Requirements validation techniques</a:t>
            </a:r>
          </a:p>
        </p:txBody>
      </p:sp>
      <p:sp>
        <p:nvSpPr>
          <p:cNvPr id="77827" name="Rectangle 3"/>
          <p:cNvSpPr>
            <a:spLocks noGrp="1" noChangeArrowheads="1"/>
          </p:cNvSpPr>
          <p:nvPr>
            <p:ph idx="1"/>
          </p:nvPr>
        </p:nvSpPr>
        <p:spPr/>
        <p:txBody>
          <a:bodyPr/>
          <a:lstStyle/>
          <a:p>
            <a:r>
              <a:rPr lang="en-GB"/>
              <a:t>Requirements reviews</a:t>
            </a:r>
          </a:p>
          <a:p>
            <a:pPr lvl="1"/>
            <a:r>
              <a:rPr lang="en-GB"/>
              <a:t>Systematic manual analysis of the requirements.</a:t>
            </a:r>
          </a:p>
          <a:p>
            <a:r>
              <a:rPr lang="en-GB"/>
              <a:t>Prototyping</a:t>
            </a:r>
          </a:p>
          <a:p>
            <a:pPr lvl="1"/>
            <a:r>
              <a:rPr lang="en-GB"/>
              <a:t>Using an executable model of the system to check requirements.</a:t>
            </a:r>
          </a:p>
          <a:p>
            <a:r>
              <a:rPr lang="en-GB"/>
              <a:t>Test-case generation</a:t>
            </a:r>
          </a:p>
          <a:p>
            <a:pPr lvl="1"/>
            <a:r>
              <a:rPr lang="en-GB"/>
              <a:t>Developing tests for requirements to check testability.</a:t>
            </a:r>
          </a:p>
          <a:p>
            <a:endParaRPr lang="en-GB" dirty="0"/>
          </a:p>
        </p:txBody>
      </p:sp>
      <p:sp>
        <p:nvSpPr>
          <p:cNvPr id="3" name="Footer Placeholder 2"/>
          <p:cNvSpPr>
            <a:spLocks noGrp="1"/>
          </p:cNvSpPr>
          <p:nvPr>
            <p:ph type="ftr" sz="quarter" idx="11"/>
          </p:nvPr>
        </p:nvSpPr>
        <p:spPr/>
        <p:txBody>
          <a:bodyPr/>
          <a:lstStyle/>
          <a:p>
            <a:r>
              <a:rPr lang="en-US"/>
              <a:t>Chapter 4. Requirements engineering</a:t>
            </a:r>
          </a:p>
        </p:txBody>
      </p:sp>
      <p:sp>
        <p:nvSpPr>
          <p:cNvPr id="6" name="Slide Number Placeholder 5"/>
          <p:cNvSpPr>
            <a:spLocks noGrp="1"/>
          </p:cNvSpPr>
          <p:nvPr>
            <p:ph type="sldNum" sz="quarter" idx="12"/>
          </p:nvPr>
        </p:nvSpPr>
        <p:spPr/>
        <p:txBody>
          <a:bodyPr/>
          <a:lstStyle/>
          <a:p>
            <a:fld id="{825F70CE-84E9-D04C-9B15-10C693AA0F2A}" type="slidenum">
              <a:rPr lang="en-US" smtClean="0"/>
              <a:pPr/>
              <a:t>87</a:t>
            </a:fld>
            <a:endParaRPr lang="en-US"/>
          </a:p>
        </p:txBody>
      </p:sp>
      <p:sp>
        <p:nvSpPr>
          <p:cNvPr id="7" name="Date Placeholder 6"/>
          <p:cNvSpPr>
            <a:spLocks noGrp="1"/>
          </p:cNvSpPr>
          <p:nvPr>
            <p:ph type="dt" sz="half" idx="4294967295"/>
          </p:nvPr>
        </p:nvSpPr>
        <p:spPr>
          <a:xfrm>
            <a:off x="0" y="6470650"/>
            <a:ext cx="2154238" cy="274638"/>
          </a:xfrm>
        </p:spPr>
        <p:txBody>
          <a:bodyPr/>
          <a:lstStyle/>
          <a:p>
            <a:r>
              <a:rPr lang="en-US"/>
              <a:t>Sep 2019</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Topics covered</a:t>
            </a:r>
            <a:endParaRPr lang="en-US" dirty="0"/>
          </a:p>
        </p:txBody>
      </p:sp>
      <p:sp>
        <p:nvSpPr>
          <p:cNvPr id="3" name="Content Placeholder 2"/>
          <p:cNvSpPr>
            <a:spLocks noGrp="1"/>
          </p:cNvSpPr>
          <p:nvPr>
            <p:ph idx="1"/>
          </p:nvPr>
        </p:nvSpPr>
        <p:spPr/>
        <p:txBody>
          <a:bodyPr>
            <a:normAutofit fontScale="92500" lnSpcReduction="20000"/>
          </a:bodyPr>
          <a:lstStyle/>
          <a:p>
            <a:r>
              <a:rPr lang="en-US" dirty="0">
                <a:solidFill>
                  <a:schemeClr val="bg1">
                    <a:lumMod val="85000"/>
                  </a:schemeClr>
                </a:solidFill>
              </a:rPr>
              <a:t>Course’s project</a:t>
            </a:r>
          </a:p>
          <a:p>
            <a:r>
              <a:rPr lang="en-US" dirty="0">
                <a:solidFill>
                  <a:schemeClr val="bg1">
                    <a:lumMod val="85000"/>
                  </a:schemeClr>
                </a:solidFill>
              </a:rPr>
              <a:t>Functional and non-functional requirements</a:t>
            </a:r>
            <a:endParaRPr lang="en-GB" dirty="0">
              <a:solidFill>
                <a:schemeClr val="bg1">
                  <a:lumMod val="85000"/>
                </a:schemeClr>
              </a:solidFill>
            </a:endParaRPr>
          </a:p>
          <a:p>
            <a:r>
              <a:rPr lang="en-US" dirty="0">
                <a:solidFill>
                  <a:schemeClr val="bg1">
                    <a:lumMod val="85000"/>
                  </a:schemeClr>
                </a:solidFill>
              </a:rPr>
              <a:t>Requirements engineering processes</a:t>
            </a:r>
          </a:p>
          <a:p>
            <a:r>
              <a:rPr lang="en-US" dirty="0">
                <a:solidFill>
                  <a:schemeClr val="bg1">
                    <a:lumMod val="85000"/>
                  </a:schemeClr>
                </a:solidFill>
              </a:rPr>
              <a:t>Requirements elicitation</a:t>
            </a:r>
          </a:p>
          <a:p>
            <a:r>
              <a:rPr lang="en-GB" dirty="0">
                <a:solidFill>
                  <a:schemeClr val="bg1">
                    <a:lumMod val="85000"/>
                  </a:schemeClr>
                </a:solidFill>
              </a:rPr>
              <a:t>Quality of requirements</a:t>
            </a:r>
          </a:p>
          <a:p>
            <a:r>
              <a:rPr lang="en-US" dirty="0">
                <a:solidFill>
                  <a:schemeClr val="bg1">
                    <a:lumMod val="85000"/>
                  </a:schemeClr>
                </a:solidFill>
              </a:rPr>
              <a:t>Requirements </a:t>
            </a:r>
            <a:r>
              <a:rPr lang="en-GB" dirty="0">
                <a:solidFill>
                  <a:schemeClr val="bg1">
                    <a:lumMod val="85000"/>
                  </a:schemeClr>
                </a:solidFill>
              </a:rPr>
              <a:t>specification</a:t>
            </a:r>
          </a:p>
          <a:p>
            <a:r>
              <a:rPr lang="en-GB" dirty="0">
                <a:solidFill>
                  <a:schemeClr val="bg1">
                    <a:lumMod val="85000"/>
                  </a:schemeClr>
                </a:solidFill>
              </a:rPr>
              <a:t>Requirement in Agile</a:t>
            </a:r>
          </a:p>
          <a:p>
            <a:r>
              <a:rPr lang="en-US" dirty="0">
                <a:solidFill>
                  <a:schemeClr val="bg1">
                    <a:lumMod val="85000"/>
                  </a:schemeClr>
                </a:solidFill>
              </a:rPr>
              <a:t>Requirements validation</a:t>
            </a:r>
            <a:endParaRPr lang="en-GB" dirty="0">
              <a:solidFill>
                <a:schemeClr val="bg1">
                  <a:lumMod val="85000"/>
                </a:schemeClr>
              </a:solidFill>
            </a:endParaRPr>
          </a:p>
          <a:p>
            <a:r>
              <a:rPr lang="en-US" dirty="0"/>
              <a:t>Requirements change</a:t>
            </a:r>
            <a:endParaRPr lang="en-GB" dirty="0"/>
          </a:p>
        </p:txBody>
      </p:sp>
      <p:sp>
        <p:nvSpPr>
          <p:cNvPr id="7" name="Footer Placeholder 6"/>
          <p:cNvSpPr>
            <a:spLocks noGrp="1"/>
          </p:cNvSpPr>
          <p:nvPr>
            <p:ph type="ftr" sz="quarter" idx="11"/>
          </p:nvPr>
        </p:nvSpPr>
        <p:spPr/>
        <p:txBody>
          <a:bodyPr/>
          <a:lstStyle/>
          <a:p>
            <a:r>
              <a:rPr lang="en-US"/>
              <a:t>Chapter 4. Requirements engineering</a:t>
            </a:r>
          </a:p>
        </p:txBody>
      </p:sp>
      <p:sp>
        <p:nvSpPr>
          <p:cNvPr id="8" name="Slide Number Placeholder 7"/>
          <p:cNvSpPr>
            <a:spLocks noGrp="1"/>
          </p:cNvSpPr>
          <p:nvPr>
            <p:ph type="sldNum" sz="quarter" idx="12"/>
          </p:nvPr>
        </p:nvSpPr>
        <p:spPr/>
        <p:txBody>
          <a:bodyPr/>
          <a:lstStyle/>
          <a:p>
            <a:fld id="{825F70CE-84E9-D04C-9B15-10C693AA0F2A}" type="slidenum">
              <a:rPr lang="en-US" smtClean="0"/>
              <a:pPr/>
              <a:t>88</a:t>
            </a:fld>
            <a:endParaRPr lang="en-US"/>
          </a:p>
        </p:txBody>
      </p:sp>
      <p:sp>
        <p:nvSpPr>
          <p:cNvPr id="9" name="Date Placeholder 8"/>
          <p:cNvSpPr>
            <a:spLocks noGrp="1"/>
          </p:cNvSpPr>
          <p:nvPr>
            <p:ph type="dt" sz="half" idx="4294967295"/>
          </p:nvPr>
        </p:nvSpPr>
        <p:spPr>
          <a:xfrm>
            <a:off x="0" y="6470650"/>
            <a:ext cx="2154238" cy="274638"/>
          </a:xfrm>
        </p:spPr>
        <p:txBody>
          <a:bodyPr/>
          <a:lstStyle/>
          <a:p>
            <a:r>
              <a:rPr lang="en-US"/>
              <a:t>Sep 2019</a:t>
            </a:r>
          </a:p>
        </p:txBody>
      </p:sp>
    </p:spTree>
    <p:extLst>
      <p:ext uri="{BB962C8B-B14F-4D97-AF65-F5344CB8AC3E}">
        <p14:creationId xmlns:p14="http://schemas.microsoft.com/office/powerpoint/2010/main" val="7850696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Changing requirements</a:t>
            </a:r>
            <a:endParaRPr lang="en-US" dirty="0"/>
          </a:p>
        </p:txBody>
      </p:sp>
      <p:sp>
        <p:nvSpPr>
          <p:cNvPr id="3" name="Content Placeholder 2"/>
          <p:cNvSpPr>
            <a:spLocks noGrp="1"/>
          </p:cNvSpPr>
          <p:nvPr>
            <p:ph idx="1"/>
          </p:nvPr>
        </p:nvSpPr>
        <p:spPr/>
        <p:txBody>
          <a:bodyPr/>
          <a:lstStyle/>
          <a:p>
            <a:r>
              <a:rPr lang="en-US"/>
              <a:t>The business and technical environment of the system always changes after installation. </a:t>
            </a:r>
          </a:p>
          <a:p>
            <a:r>
              <a:rPr lang="en-US"/>
              <a:t>The people who pay for a system and the users of that system are rarely the same people. </a:t>
            </a:r>
          </a:p>
          <a:p>
            <a:r>
              <a:rPr lang="en-US"/>
              <a:t>Large systems usually have a diverse user community, with many users having different requirements and priorities that may be conflicting or contradictory. </a:t>
            </a:r>
            <a:endParaRPr lang="en-US" dirty="0"/>
          </a:p>
        </p:txBody>
      </p:sp>
      <p:sp>
        <p:nvSpPr>
          <p:cNvPr id="4" name="Footer Placeholder 3"/>
          <p:cNvSpPr>
            <a:spLocks noGrp="1"/>
          </p:cNvSpPr>
          <p:nvPr>
            <p:ph type="ftr" sz="quarter" idx="11"/>
          </p:nvPr>
        </p:nvSpPr>
        <p:spPr/>
        <p:txBody>
          <a:bodyPr/>
          <a:lstStyle/>
          <a:p>
            <a:r>
              <a:rPr lang="en-US"/>
              <a:t>Chapter 4. Requirements engineering</a:t>
            </a:r>
          </a:p>
        </p:txBody>
      </p:sp>
      <p:sp>
        <p:nvSpPr>
          <p:cNvPr id="5" name="Slide Number Placeholder 4"/>
          <p:cNvSpPr>
            <a:spLocks noGrp="1"/>
          </p:cNvSpPr>
          <p:nvPr>
            <p:ph type="sldNum" sz="quarter" idx="12"/>
          </p:nvPr>
        </p:nvSpPr>
        <p:spPr/>
        <p:txBody>
          <a:bodyPr/>
          <a:lstStyle/>
          <a:p>
            <a:fld id="{825F70CE-84E9-D04C-9B15-10C693AA0F2A}" type="slidenum">
              <a:rPr lang="en-US" smtClean="0"/>
              <a:pPr/>
              <a:t>89</a:t>
            </a:fld>
            <a:endParaRPr lang="en-US"/>
          </a:p>
        </p:txBody>
      </p:sp>
      <p:sp>
        <p:nvSpPr>
          <p:cNvPr id="6" name="Date Placeholder 5"/>
          <p:cNvSpPr>
            <a:spLocks noGrp="1"/>
          </p:cNvSpPr>
          <p:nvPr>
            <p:ph type="dt" sz="half" idx="4294967295"/>
          </p:nvPr>
        </p:nvSpPr>
        <p:spPr>
          <a:xfrm>
            <a:off x="0" y="6470650"/>
            <a:ext cx="2154238" cy="274638"/>
          </a:xfrm>
        </p:spPr>
        <p:txBody>
          <a:bodyPr/>
          <a:lstStyle/>
          <a:p>
            <a:r>
              <a:rPr lang="en-US"/>
              <a:t>Sep 2019</a:t>
            </a:r>
          </a:p>
        </p:txBody>
      </p:sp>
    </p:spTree>
    <p:extLst>
      <p:ext uri="{BB962C8B-B14F-4D97-AF65-F5344CB8AC3E}">
        <p14:creationId xmlns:p14="http://schemas.microsoft.com/office/powerpoint/2010/main" val="878126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GB"/>
              <a:t>What is a requirement?</a:t>
            </a:r>
            <a:endParaRPr lang="en-GB" dirty="0"/>
          </a:p>
        </p:txBody>
      </p:sp>
      <p:sp>
        <p:nvSpPr>
          <p:cNvPr id="8195" name="Rectangle 3"/>
          <p:cNvSpPr>
            <a:spLocks noGrp="1" noChangeArrowheads="1"/>
          </p:cNvSpPr>
          <p:nvPr>
            <p:ph idx="1"/>
          </p:nvPr>
        </p:nvSpPr>
        <p:spPr/>
        <p:txBody>
          <a:bodyPr/>
          <a:lstStyle/>
          <a:p>
            <a:r>
              <a:rPr lang="en-GB"/>
              <a:t>Requirement = the descriptions of </a:t>
            </a:r>
          </a:p>
          <a:p>
            <a:pPr lvl="1"/>
            <a:r>
              <a:rPr lang="en-GB"/>
              <a:t>the system services </a:t>
            </a:r>
          </a:p>
          <a:p>
            <a:pPr lvl="1"/>
            <a:r>
              <a:rPr lang="en-GB"/>
              <a:t>and constraints</a:t>
            </a:r>
          </a:p>
          <a:p>
            <a:r>
              <a:rPr lang="en-GB"/>
              <a:t>It may range </a:t>
            </a:r>
          </a:p>
          <a:p>
            <a:pPr lvl="1"/>
            <a:r>
              <a:rPr lang="en-GB"/>
              <a:t>from a high-level abstract statement </a:t>
            </a:r>
          </a:p>
          <a:p>
            <a:pPr lvl="1"/>
            <a:r>
              <a:rPr lang="en-GB"/>
              <a:t>to a detailed mathematical functional specification.</a:t>
            </a:r>
          </a:p>
          <a:p>
            <a:r>
              <a:rPr lang="en-GB"/>
              <a:t>May serve a dual function</a:t>
            </a:r>
          </a:p>
          <a:p>
            <a:pPr lvl="1"/>
            <a:r>
              <a:rPr lang="en-GB"/>
              <a:t>The basis for a bid for a contract - must be open to interpretation;</a:t>
            </a:r>
          </a:p>
          <a:p>
            <a:pPr lvl="1"/>
            <a:r>
              <a:rPr lang="en-GB"/>
              <a:t>The basis for the contract itself - must be in detail;</a:t>
            </a:r>
            <a:endParaRPr lang="en-GB" dirty="0"/>
          </a:p>
        </p:txBody>
      </p:sp>
      <p:sp>
        <p:nvSpPr>
          <p:cNvPr id="3" name="Footer Placeholder 2"/>
          <p:cNvSpPr>
            <a:spLocks noGrp="1"/>
          </p:cNvSpPr>
          <p:nvPr>
            <p:ph type="ftr" sz="quarter" idx="11"/>
          </p:nvPr>
        </p:nvSpPr>
        <p:spPr/>
        <p:txBody>
          <a:bodyPr/>
          <a:lstStyle/>
          <a:p>
            <a:r>
              <a:rPr lang="en-US"/>
              <a:t>Chapter 4. Requirements engineering</a:t>
            </a:r>
          </a:p>
        </p:txBody>
      </p:sp>
      <p:sp>
        <p:nvSpPr>
          <p:cNvPr id="6" name="Slide Number Placeholder 5"/>
          <p:cNvSpPr>
            <a:spLocks noGrp="1"/>
          </p:cNvSpPr>
          <p:nvPr>
            <p:ph type="sldNum" sz="quarter" idx="12"/>
          </p:nvPr>
        </p:nvSpPr>
        <p:spPr/>
        <p:txBody>
          <a:bodyPr/>
          <a:lstStyle/>
          <a:p>
            <a:fld id="{825F70CE-84E9-D04C-9B15-10C693AA0F2A}" type="slidenum">
              <a:rPr lang="en-US" smtClean="0"/>
              <a:pPr/>
              <a:t>9</a:t>
            </a:fld>
            <a:endParaRPr lang="en-US"/>
          </a:p>
        </p:txBody>
      </p:sp>
      <p:sp>
        <p:nvSpPr>
          <p:cNvPr id="7" name="Date Placeholder 6"/>
          <p:cNvSpPr>
            <a:spLocks noGrp="1"/>
          </p:cNvSpPr>
          <p:nvPr>
            <p:ph type="dt" sz="half" idx="4294967295"/>
          </p:nvPr>
        </p:nvSpPr>
        <p:spPr>
          <a:xfrm>
            <a:off x="0" y="6470650"/>
            <a:ext cx="2154238" cy="274638"/>
          </a:xfrm>
        </p:spPr>
        <p:txBody>
          <a:bodyPr/>
          <a:lstStyle/>
          <a:p>
            <a:r>
              <a:rPr lang="en-US"/>
              <a:t>Sep 2019</a:t>
            </a:r>
          </a:p>
        </p:txBody>
      </p:sp>
      <p:sp>
        <p:nvSpPr>
          <p:cNvPr id="10" name="Rectangle 9"/>
          <p:cNvSpPr/>
          <p:nvPr/>
        </p:nvSpPr>
        <p:spPr>
          <a:xfrm>
            <a:off x="7277598" y="42128"/>
            <a:ext cx="3397442" cy="1323439"/>
          </a:xfrm>
          <a:prstGeom prst="rect">
            <a:avLst/>
          </a:prstGeom>
        </p:spPr>
        <p:txBody>
          <a:bodyPr wrap="square">
            <a:spAutoFit/>
          </a:bodyPr>
          <a:lstStyle/>
          <a:p>
            <a:r>
              <a:rPr lang="en-GB" sz="1600" dirty="0"/>
              <a:t>Requirement engineering = establishing the </a:t>
            </a:r>
            <a:r>
              <a:rPr lang="en-GB" sz="1600" b="1" i="1" dirty="0"/>
              <a:t>services </a:t>
            </a:r>
            <a:r>
              <a:rPr lang="en-GB" sz="1600" dirty="0"/>
              <a:t>that the customer requires from a system and the </a:t>
            </a:r>
            <a:r>
              <a:rPr lang="en-GB" sz="1600" b="1" i="1" dirty="0"/>
              <a:t>constraints</a:t>
            </a:r>
            <a:r>
              <a:rPr lang="en-GB" sz="1600" dirty="0"/>
              <a:t> under which it operates and is developed.</a:t>
            </a:r>
          </a:p>
        </p:txBody>
      </p:sp>
      <p:sp>
        <p:nvSpPr>
          <p:cNvPr id="12" name="Freeform 11"/>
          <p:cNvSpPr/>
          <p:nvPr/>
        </p:nvSpPr>
        <p:spPr>
          <a:xfrm>
            <a:off x="5447928" y="457840"/>
            <a:ext cx="3456384" cy="1761331"/>
          </a:xfrm>
          <a:custGeom>
            <a:avLst/>
            <a:gdLst>
              <a:gd name="connsiteX0" fmla="*/ 2343150 w 2443852"/>
              <a:gd name="connsiteY0" fmla="*/ 0 h 1000125"/>
              <a:gd name="connsiteX1" fmla="*/ 1757362 w 2443852"/>
              <a:gd name="connsiteY1" fmla="*/ 242888 h 1000125"/>
              <a:gd name="connsiteX2" fmla="*/ 2386012 w 2443852"/>
              <a:gd name="connsiteY2" fmla="*/ 728663 h 1000125"/>
              <a:gd name="connsiteX3" fmla="*/ 0 w 2443852"/>
              <a:gd name="connsiteY3" fmla="*/ 1000125 h 1000125"/>
            </a:gdLst>
            <a:ahLst/>
            <a:cxnLst>
              <a:cxn ang="0">
                <a:pos x="connsiteX0" y="connsiteY0"/>
              </a:cxn>
              <a:cxn ang="0">
                <a:pos x="connsiteX1" y="connsiteY1"/>
              </a:cxn>
              <a:cxn ang="0">
                <a:pos x="connsiteX2" y="connsiteY2"/>
              </a:cxn>
              <a:cxn ang="0">
                <a:pos x="connsiteX3" y="connsiteY3"/>
              </a:cxn>
            </a:cxnLst>
            <a:rect l="l" t="t" r="r" b="b"/>
            <a:pathLst>
              <a:path w="2443852" h="1000125">
                <a:moveTo>
                  <a:pt x="2343150" y="0"/>
                </a:moveTo>
                <a:cubicBezTo>
                  <a:pt x="2046684" y="60722"/>
                  <a:pt x="1750218" y="121444"/>
                  <a:pt x="1757362" y="242888"/>
                </a:cubicBezTo>
                <a:cubicBezTo>
                  <a:pt x="1764506" y="364332"/>
                  <a:pt x="2678906" y="602457"/>
                  <a:pt x="2386012" y="728663"/>
                </a:cubicBezTo>
                <a:cubicBezTo>
                  <a:pt x="2093118" y="854869"/>
                  <a:pt x="1046559" y="927497"/>
                  <a:pt x="0" y="1000125"/>
                </a:cubicBezTo>
              </a:path>
            </a:pathLst>
          </a:cu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6350">
                <a:solidFill>
                  <a:schemeClr val="tx1"/>
                </a:solidFill>
              </a:ln>
            </a:endParaRPr>
          </a:p>
        </p:txBody>
      </p:sp>
      <p:sp>
        <p:nvSpPr>
          <p:cNvPr id="13" name="Freeform 12"/>
          <p:cNvSpPr/>
          <p:nvPr/>
        </p:nvSpPr>
        <p:spPr>
          <a:xfrm>
            <a:off x="5156200" y="1124744"/>
            <a:ext cx="4838026" cy="1473974"/>
          </a:xfrm>
          <a:custGeom>
            <a:avLst/>
            <a:gdLst>
              <a:gd name="connsiteX0" fmla="*/ 3957638 w 4838026"/>
              <a:gd name="connsiteY0" fmla="*/ 0 h 1228782"/>
              <a:gd name="connsiteX1" fmla="*/ 4557713 w 4838026"/>
              <a:gd name="connsiteY1" fmla="*/ 1057275 h 1228782"/>
              <a:gd name="connsiteX2" fmla="*/ 0 w 4838026"/>
              <a:gd name="connsiteY2" fmla="*/ 1214438 h 1228782"/>
            </a:gdLst>
            <a:ahLst/>
            <a:cxnLst>
              <a:cxn ang="0">
                <a:pos x="connsiteX0" y="connsiteY0"/>
              </a:cxn>
              <a:cxn ang="0">
                <a:pos x="connsiteX1" y="connsiteY1"/>
              </a:cxn>
              <a:cxn ang="0">
                <a:pos x="connsiteX2" y="connsiteY2"/>
              </a:cxn>
            </a:cxnLst>
            <a:rect l="l" t="t" r="r" b="b"/>
            <a:pathLst>
              <a:path w="4838026" h="1228782">
                <a:moveTo>
                  <a:pt x="3957638" y="0"/>
                </a:moveTo>
                <a:cubicBezTo>
                  <a:pt x="4587478" y="427434"/>
                  <a:pt x="5217319" y="854869"/>
                  <a:pt x="4557713" y="1057275"/>
                </a:cubicBezTo>
                <a:cubicBezTo>
                  <a:pt x="3898107" y="1259681"/>
                  <a:pt x="1949053" y="1237059"/>
                  <a:pt x="0" y="1214438"/>
                </a:cubicBezTo>
              </a:path>
            </a:pathLst>
          </a:cu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GB"/>
              <a:t>Requirements management</a:t>
            </a:r>
          </a:p>
        </p:txBody>
      </p:sp>
      <p:sp>
        <p:nvSpPr>
          <p:cNvPr id="55299" name="Rectangle 3"/>
          <p:cNvSpPr>
            <a:spLocks noGrp="1" noChangeArrowheads="1"/>
          </p:cNvSpPr>
          <p:nvPr>
            <p:ph idx="1"/>
          </p:nvPr>
        </p:nvSpPr>
        <p:spPr/>
        <p:txBody>
          <a:bodyPr>
            <a:normAutofit lnSpcReduction="10000"/>
          </a:bodyPr>
          <a:lstStyle/>
          <a:p>
            <a:r>
              <a:rPr lang="en-GB"/>
              <a:t>Requirements management is the process of managing changing requirements during the requirements engineering process and system development.</a:t>
            </a:r>
          </a:p>
          <a:p>
            <a:r>
              <a:rPr lang="en-GB"/>
              <a:t>New requirements emerge as a system is being developed and after it has gone into use.</a:t>
            </a:r>
          </a:p>
          <a:p>
            <a:r>
              <a:rPr lang="en-US"/>
              <a:t>You need to keep track of individual requirements and maintain links between dependent requirements so that you can assess the impact of requirements changes. You need to establish a formal process for making change proposals and linking these to system requirements.</a:t>
            </a:r>
            <a:r>
              <a:rPr lang="en-GB"/>
              <a:t> </a:t>
            </a:r>
            <a:endParaRPr lang="en-GB" dirty="0"/>
          </a:p>
        </p:txBody>
      </p:sp>
      <p:sp>
        <p:nvSpPr>
          <p:cNvPr id="5" name="Footer Placeholder 4"/>
          <p:cNvSpPr>
            <a:spLocks noGrp="1"/>
          </p:cNvSpPr>
          <p:nvPr>
            <p:ph type="ftr" sz="quarter" idx="11"/>
          </p:nvPr>
        </p:nvSpPr>
        <p:spPr/>
        <p:txBody>
          <a:bodyPr/>
          <a:lstStyle/>
          <a:p>
            <a:r>
              <a:rPr lang="en-US"/>
              <a:t>Chapter 4. Requirements engineering</a:t>
            </a:r>
          </a:p>
        </p:txBody>
      </p:sp>
      <p:sp>
        <p:nvSpPr>
          <p:cNvPr id="4" name="Slide Number Placeholder 3"/>
          <p:cNvSpPr>
            <a:spLocks noGrp="1"/>
          </p:cNvSpPr>
          <p:nvPr>
            <p:ph type="sldNum" sz="quarter" idx="12"/>
          </p:nvPr>
        </p:nvSpPr>
        <p:spPr/>
        <p:txBody>
          <a:bodyPr/>
          <a:lstStyle/>
          <a:p>
            <a:fld id="{825F70CE-84E9-D04C-9B15-10C693AA0F2A}" type="slidenum">
              <a:rPr lang="en-US" smtClean="0"/>
              <a:pPr/>
              <a:t>90</a:t>
            </a:fld>
            <a:endParaRPr lang="en-US"/>
          </a:p>
        </p:txBody>
      </p:sp>
      <p:sp>
        <p:nvSpPr>
          <p:cNvPr id="2" name="Date Placeholder 1"/>
          <p:cNvSpPr>
            <a:spLocks noGrp="1"/>
          </p:cNvSpPr>
          <p:nvPr>
            <p:ph type="dt" sz="half" idx="4294967295"/>
          </p:nvPr>
        </p:nvSpPr>
        <p:spPr>
          <a:xfrm>
            <a:off x="0" y="6470650"/>
            <a:ext cx="2154238" cy="274638"/>
          </a:xfrm>
        </p:spPr>
        <p:txBody>
          <a:bodyPr/>
          <a:lstStyle/>
          <a:p>
            <a:r>
              <a:rPr lang="en-US"/>
              <a:t>Sep 2019</a:t>
            </a:r>
          </a:p>
        </p:txBody>
      </p:sp>
    </p:spTree>
    <p:extLst>
      <p:ext uri="{BB962C8B-B14F-4D97-AF65-F5344CB8AC3E}">
        <p14:creationId xmlns:p14="http://schemas.microsoft.com/office/powerpoint/2010/main" val="11381950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Requirements management planning</a:t>
            </a:r>
            <a:endParaRPr lang="en-US" dirty="0"/>
          </a:p>
        </p:txBody>
      </p:sp>
      <p:sp>
        <p:nvSpPr>
          <p:cNvPr id="3" name="Content Placeholder 2"/>
          <p:cNvSpPr>
            <a:spLocks noGrp="1"/>
          </p:cNvSpPr>
          <p:nvPr>
            <p:ph idx="1"/>
          </p:nvPr>
        </p:nvSpPr>
        <p:spPr/>
        <p:txBody>
          <a:bodyPr/>
          <a:lstStyle/>
          <a:p>
            <a:r>
              <a:rPr lang="en-US"/>
              <a:t>Establishes the level of requirements management detail that is required.</a:t>
            </a:r>
          </a:p>
          <a:p>
            <a:endParaRPr lang="en-US"/>
          </a:p>
          <a:p>
            <a:r>
              <a:rPr lang="en-US"/>
              <a:t>Requirements management decisions:</a:t>
            </a:r>
          </a:p>
          <a:p>
            <a:pPr lvl="1"/>
            <a:r>
              <a:rPr lang="en-US"/>
              <a:t>Requirements identification</a:t>
            </a:r>
            <a:endParaRPr lang="en-GB"/>
          </a:p>
          <a:p>
            <a:pPr lvl="1"/>
            <a:r>
              <a:rPr lang="en-US"/>
              <a:t>A change management process</a:t>
            </a:r>
          </a:p>
          <a:p>
            <a:pPr lvl="1"/>
            <a:r>
              <a:rPr lang="en-US"/>
              <a:t>Traceability policies</a:t>
            </a:r>
            <a:endParaRPr lang="en-GB"/>
          </a:p>
          <a:p>
            <a:pPr lvl="1"/>
            <a:r>
              <a:rPr lang="en-US"/>
              <a:t>Tool support</a:t>
            </a:r>
            <a:endParaRPr lang="en-GB"/>
          </a:p>
          <a:p>
            <a:endParaRPr lang="en-US" dirty="0"/>
          </a:p>
        </p:txBody>
      </p:sp>
      <p:sp>
        <p:nvSpPr>
          <p:cNvPr id="7" name="Footer Placeholder 6"/>
          <p:cNvSpPr>
            <a:spLocks noGrp="1"/>
          </p:cNvSpPr>
          <p:nvPr>
            <p:ph type="ftr" sz="quarter" idx="11"/>
          </p:nvPr>
        </p:nvSpPr>
        <p:spPr/>
        <p:txBody>
          <a:bodyPr/>
          <a:lstStyle/>
          <a:p>
            <a:r>
              <a:rPr lang="en-US"/>
              <a:t>Chapter 4. Requirements engineering</a:t>
            </a:r>
          </a:p>
        </p:txBody>
      </p:sp>
      <p:sp>
        <p:nvSpPr>
          <p:cNvPr id="8" name="Slide Number Placeholder 7"/>
          <p:cNvSpPr>
            <a:spLocks noGrp="1"/>
          </p:cNvSpPr>
          <p:nvPr>
            <p:ph type="sldNum" sz="quarter" idx="12"/>
          </p:nvPr>
        </p:nvSpPr>
        <p:spPr/>
        <p:txBody>
          <a:bodyPr/>
          <a:lstStyle/>
          <a:p>
            <a:fld id="{825F70CE-84E9-D04C-9B15-10C693AA0F2A}" type="slidenum">
              <a:rPr lang="en-US" smtClean="0"/>
              <a:pPr/>
              <a:t>91</a:t>
            </a:fld>
            <a:endParaRPr lang="en-US"/>
          </a:p>
        </p:txBody>
      </p:sp>
      <p:sp>
        <p:nvSpPr>
          <p:cNvPr id="9" name="Date Placeholder 8"/>
          <p:cNvSpPr>
            <a:spLocks noGrp="1"/>
          </p:cNvSpPr>
          <p:nvPr>
            <p:ph type="dt" sz="half" idx="4294967295"/>
          </p:nvPr>
        </p:nvSpPr>
        <p:spPr>
          <a:xfrm>
            <a:off x="0" y="6470650"/>
            <a:ext cx="2154238" cy="274638"/>
          </a:xfrm>
        </p:spPr>
        <p:txBody>
          <a:bodyPr/>
          <a:lstStyle/>
          <a:p>
            <a:r>
              <a:rPr lang="en-US"/>
              <a:t>Sep 2019</a:t>
            </a:r>
          </a:p>
        </p:txBody>
      </p:sp>
    </p:spTree>
    <p:extLst>
      <p:ext uri="{BB962C8B-B14F-4D97-AF65-F5344CB8AC3E}">
        <p14:creationId xmlns:p14="http://schemas.microsoft.com/office/powerpoint/2010/main" val="4824859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Requirements change management</a:t>
            </a:r>
            <a:endParaRPr lang="en-US" dirty="0"/>
          </a:p>
        </p:txBody>
      </p:sp>
      <p:sp>
        <p:nvSpPr>
          <p:cNvPr id="3" name="Content Placeholder 2"/>
          <p:cNvSpPr>
            <a:spLocks noGrp="1"/>
          </p:cNvSpPr>
          <p:nvPr>
            <p:ph idx="1"/>
          </p:nvPr>
        </p:nvSpPr>
        <p:spPr/>
        <p:txBody>
          <a:bodyPr/>
          <a:lstStyle/>
          <a:p>
            <a:r>
              <a:rPr lang="en-US"/>
              <a:t>Deciding if a requirements change should be accepted</a:t>
            </a:r>
          </a:p>
          <a:p>
            <a:pPr lvl="1"/>
            <a:r>
              <a:rPr lang="en-US"/>
              <a:t>Problem analysis and change specification </a:t>
            </a:r>
          </a:p>
          <a:p>
            <a:pPr lvl="1"/>
            <a:r>
              <a:rPr lang="en-US"/>
              <a:t>Change analysis and costing </a:t>
            </a:r>
          </a:p>
          <a:p>
            <a:pPr lvl="1"/>
            <a:r>
              <a:rPr lang="en-US"/>
              <a:t>Change implementation </a:t>
            </a:r>
          </a:p>
          <a:p>
            <a:endParaRPr lang="en-US"/>
          </a:p>
          <a:p>
            <a:endParaRPr lang="en-US"/>
          </a:p>
          <a:p>
            <a:endParaRPr lang="en-US"/>
          </a:p>
          <a:p>
            <a:endParaRPr lang="en-US" dirty="0"/>
          </a:p>
        </p:txBody>
      </p:sp>
      <p:sp>
        <p:nvSpPr>
          <p:cNvPr id="7" name="Footer Placeholder 6"/>
          <p:cNvSpPr>
            <a:spLocks noGrp="1"/>
          </p:cNvSpPr>
          <p:nvPr>
            <p:ph type="ftr" sz="quarter" idx="11"/>
          </p:nvPr>
        </p:nvSpPr>
        <p:spPr/>
        <p:txBody>
          <a:bodyPr/>
          <a:lstStyle/>
          <a:p>
            <a:r>
              <a:rPr lang="en-US"/>
              <a:t>Chapter 4. Requirements engineering</a:t>
            </a:r>
          </a:p>
        </p:txBody>
      </p:sp>
      <p:sp>
        <p:nvSpPr>
          <p:cNvPr id="8" name="Slide Number Placeholder 7"/>
          <p:cNvSpPr>
            <a:spLocks noGrp="1"/>
          </p:cNvSpPr>
          <p:nvPr>
            <p:ph type="sldNum" sz="quarter" idx="12"/>
          </p:nvPr>
        </p:nvSpPr>
        <p:spPr/>
        <p:txBody>
          <a:bodyPr/>
          <a:lstStyle/>
          <a:p>
            <a:fld id="{825F70CE-84E9-D04C-9B15-10C693AA0F2A}" type="slidenum">
              <a:rPr lang="en-US" smtClean="0"/>
              <a:pPr/>
              <a:t>92</a:t>
            </a:fld>
            <a:endParaRPr lang="en-US"/>
          </a:p>
        </p:txBody>
      </p:sp>
      <p:sp>
        <p:nvSpPr>
          <p:cNvPr id="9" name="Date Placeholder 8"/>
          <p:cNvSpPr>
            <a:spLocks noGrp="1"/>
          </p:cNvSpPr>
          <p:nvPr>
            <p:ph type="dt" sz="half" idx="4294967295"/>
          </p:nvPr>
        </p:nvSpPr>
        <p:spPr>
          <a:xfrm>
            <a:off x="0" y="6470650"/>
            <a:ext cx="2154238" cy="274638"/>
          </a:xfrm>
        </p:spPr>
        <p:txBody>
          <a:bodyPr/>
          <a:lstStyle/>
          <a:p>
            <a:r>
              <a:rPr lang="en-US"/>
              <a:t>Sep 2019</a:t>
            </a:r>
          </a:p>
        </p:txBody>
      </p:sp>
      <p:pic>
        <p:nvPicPr>
          <p:cNvPr id="11" name="Picture 10" descr="4.18 ReqChangeMan.eps"/>
          <p:cNvPicPr>
            <a:picLocks noChangeAspect="1"/>
          </p:cNvPicPr>
          <p:nvPr/>
        </p:nvPicPr>
        <p:blipFill>
          <a:blip r:embed="rId3"/>
          <a:stretch>
            <a:fillRect/>
          </a:stretch>
        </p:blipFill>
        <p:spPr>
          <a:xfrm>
            <a:off x="1765024" y="4797152"/>
            <a:ext cx="8661952" cy="1054100"/>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err="1"/>
              <a:t>Response</a:t>
            </a:r>
            <a:r>
              <a:rPr lang="nb-NO" dirty="0"/>
              <a:t> to </a:t>
            </a:r>
            <a:r>
              <a:rPr lang="nb-NO" dirty="0" err="1"/>
              <a:t>change</a:t>
            </a:r>
            <a:r>
              <a:rPr lang="nb-NO" dirty="0"/>
              <a:t>: AGILE </a:t>
            </a:r>
            <a:r>
              <a:rPr lang="nb-NO" dirty="0" err="1"/>
              <a:t>approach</a:t>
            </a:r>
            <a:r>
              <a:rPr lang="nb-NO" dirty="0"/>
              <a:t>!</a:t>
            </a:r>
          </a:p>
        </p:txBody>
      </p:sp>
      <p:sp>
        <p:nvSpPr>
          <p:cNvPr id="3" name="Content Placeholder 2"/>
          <p:cNvSpPr>
            <a:spLocks noGrp="1"/>
          </p:cNvSpPr>
          <p:nvPr>
            <p:ph idx="1"/>
          </p:nvPr>
        </p:nvSpPr>
        <p:spPr/>
        <p:txBody>
          <a:bodyPr/>
          <a:lstStyle/>
          <a:p>
            <a:endParaRPr lang="nb-NO"/>
          </a:p>
        </p:txBody>
      </p:sp>
      <p:sp>
        <p:nvSpPr>
          <p:cNvPr id="4" name="Footer Placeholder 3"/>
          <p:cNvSpPr>
            <a:spLocks noGrp="1"/>
          </p:cNvSpPr>
          <p:nvPr>
            <p:ph type="ftr" sz="quarter" idx="11"/>
          </p:nvPr>
        </p:nvSpPr>
        <p:spPr/>
        <p:txBody>
          <a:bodyPr/>
          <a:lstStyle/>
          <a:p>
            <a:pPr>
              <a:defRPr/>
            </a:pPr>
            <a:r>
              <a:rPr lang="en-US"/>
              <a:t>Chapter 4. Requirements engineering</a:t>
            </a:r>
          </a:p>
        </p:txBody>
      </p:sp>
      <p:sp>
        <p:nvSpPr>
          <p:cNvPr id="5" name="Slide Number Placeholder 4"/>
          <p:cNvSpPr>
            <a:spLocks noGrp="1"/>
          </p:cNvSpPr>
          <p:nvPr>
            <p:ph type="sldNum" sz="quarter" idx="12"/>
          </p:nvPr>
        </p:nvSpPr>
        <p:spPr/>
        <p:txBody>
          <a:bodyPr/>
          <a:lstStyle/>
          <a:p>
            <a:pPr>
              <a:defRPr/>
            </a:pPr>
            <a:fld id="{825F70CE-84E9-D04C-9B15-10C693AA0F2A}" type="slidenum">
              <a:rPr lang="en-US" smtClean="0"/>
              <a:pPr>
                <a:defRPr/>
              </a:pPr>
              <a:t>93</a:t>
            </a:fld>
            <a:endParaRPr lang="en-US"/>
          </a:p>
        </p:txBody>
      </p:sp>
      <p:pic>
        <p:nvPicPr>
          <p:cNvPr id="10242" name="Picture 2" descr="Cost change curve of traditional and agile methodology [23].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560" y="1700808"/>
            <a:ext cx="7088097" cy="3897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1971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endParaRPr lang="en-US" dirty="0"/>
          </a:p>
        </p:txBody>
      </p:sp>
      <p:sp>
        <p:nvSpPr>
          <p:cNvPr id="3" name="Content Placeholder 2"/>
          <p:cNvSpPr>
            <a:spLocks noGrp="1"/>
          </p:cNvSpPr>
          <p:nvPr>
            <p:ph idx="1"/>
          </p:nvPr>
        </p:nvSpPr>
        <p:spPr/>
        <p:txBody>
          <a:bodyPr/>
          <a:lstStyle/>
          <a:p>
            <a:r>
              <a:rPr lang="en-US"/>
              <a:t>Requirements: what the system should do and constraints on its operation and implementation.</a:t>
            </a:r>
            <a:endParaRPr lang="en-GB"/>
          </a:p>
          <a:p>
            <a:r>
              <a:rPr lang="en-US"/>
              <a:t>Functional requirements = the services</a:t>
            </a:r>
            <a:endParaRPr lang="en-GB"/>
          </a:p>
          <a:p>
            <a:r>
              <a:rPr lang="en-US"/>
              <a:t>Non-functional requirements = constraints (development &amp; use)</a:t>
            </a:r>
          </a:p>
          <a:p>
            <a:pPr lvl="1"/>
            <a:r>
              <a:rPr lang="en-US"/>
              <a:t>apply to the system as a whole.</a:t>
            </a:r>
            <a:endParaRPr lang="en-GB"/>
          </a:p>
          <a:p>
            <a:r>
              <a:rPr lang="en-US"/>
              <a:t>The software requirements document (i.e. SRS) is an agreed statement of the system requirements. </a:t>
            </a:r>
          </a:p>
          <a:p>
            <a:r>
              <a:rPr lang="en-US"/>
              <a:t>The RE process is an iterative process</a:t>
            </a:r>
          </a:p>
          <a:p>
            <a:pPr lvl="1"/>
            <a:r>
              <a:rPr lang="en-US"/>
              <a:t>requirements elicitation, specification and validation.</a:t>
            </a:r>
            <a:endParaRPr lang="en-GB" dirty="0"/>
          </a:p>
        </p:txBody>
      </p:sp>
      <p:sp>
        <p:nvSpPr>
          <p:cNvPr id="7" name="Footer Placeholder 6"/>
          <p:cNvSpPr>
            <a:spLocks noGrp="1"/>
          </p:cNvSpPr>
          <p:nvPr>
            <p:ph type="ftr" sz="quarter" idx="11"/>
          </p:nvPr>
        </p:nvSpPr>
        <p:spPr/>
        <p:txBody>
          <a:bodyPr/>
          <a:lstStyle/>
          <a:p>
            <a:r>
              <a:rPr lang="en-US"/>
              <a:t>Chapter 4. Requirements engineering</a:t>
            </a:r>
          </a:p>
        </p:txBody>
      </p:sp>
      <p:sp>
        <p:nvSpPr>
          <p:cNvPr id="8" name="Slide Number Placeholder 7"/>
          <p:cNvSpPr>
            <a:spLocks noGrp="1"/>
          </p:cNvSpPr>
          <p:nvPr>
            <p:ph type="sldNum" sz="quarter" idx="12"/>
          </p:nvPr>
        </p:nvSpPr>
        <p:spPr/>
        <p:txBody>
          <a:bodyPr/>
          <a:lstStyle/>
          <a:p>
            <a:fld id="{825F70CE-84E9-D04C-9B15-10C693AA0F2A}" type="slidenum">
              <a:rPr lang="en-US" smtClean="0"/>
              <a:pPr/>
              <a:t>94</a:t>
            </a:fld>
            <a:endParaRPr lang="en-US"/>
          </a:p>
        </p:txBody>
      </p:sp>
      <p:sp>
        <p:nvSpPr>
          <p:cNvPr id="9" name="Date Placeholder 8"/>
          <p:cNvSpPr>
            <a:spLocks noGrp="1"/>
          </p:cNvSpPr>
          <p:nvPr>
            <p:ph type="dt" sz="half" idx="4294967295"/>
          </p:nvPr>
        </p:nvSpPr>
        <p:spPr>
          <a:xfrm>
            <a:off x="0" y="6470650"/>
            <a:ext cx="2154238" cy="274638"/>
          </a:xfrm>
        </p:spPr>
        <p:txBody>
          <a:bodyPr/>
          <a:lstStyle/>
          <a:p>
            <a:r>
              <a:rPr lang="en-US"/>
              <a:t>Sep 2019</a:t>
            </a:r>
          </a:p>
        </p:txBody>
      </p:sp>
    </p:spTree>
    <p:extLst>
      <p:ext uri="{BB962C8B-B14F-4D97-AF65-F5344CB8AC3E}">
        <p14:creationId xmlns:p14="http://schemas.microsoft.com/office/powerpoint/2010/main" val="392852220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 (cont.)</a:t>
            </a:r>
            <a:endParaRPr lang="en-US" dirty="0"/>
          </a:p>
        </p:txBody>
      </p:sp>
      <p:sp>
        <p:nvSpPr>
          <p:cNvPr id="3" name="Content Placeholder 2"/>
          <p:cNvSpPr>
            <a:spLocks noGrp="1"/>
          </p:cNvSpPr>
          <p:nvPr>
            <p:ph idx="1"/>
          </p:nvPr>
        </p:nvSpPr>
        <p:spPr/>
        <p:txBody>
          <a:bodyPr>
            <a:normAutofit fontScale="92500" lnSpcReduction="20000"/>
          </a:bodyPr>
          <a:lstStyle/>
          <a:p>
            <a:r>
              <a:rPr lang="en-US"/>
              <a:t>Requirements elicitation and analysis = iterative process </a:t>
            </a:r>
          </a:p>
          <a:p>
            <a:pPr lvl="1"/>
            <a:r>
              <a:rPr lang="en-US"/>
              <a:t>requirements discovery, classification and organization, negotiation and requirements documentation.</a:t>
            </a:r>
            <a:endParaRPr lang="en-GB"/>
          </a:p>
          <a:p>
            <a:r>
              <a:rPr lang="en-US"/>
              <a:t>Techniques for requirements elicitation</a:t>
            </a:r>
          </a:p>
          <a:p>
            <a:pPr lvl="1"/>
            <a:r>
              <a:rPr lang="en-US"/>
              <a:t>interviews, scenarios, use-cases and ethnography, etc.</a:t>
            </a:r>
          </a:p>
          <a:p>
            <a:r>
              <a:rPr lang="en-US"/>
              <a:t>Requirements validation = checking the requirements</a:t>
            </a:r>
          </a:p>
          <a:p>
            <a:pPr lvl="1"/>
            <a:r>
              <a:rPr lang="en-US"/>
              <a:t>for validity, consistency, completeness, realism and verifiability. </a:t>
            </a:r>
            <a:endParaRPr lang="en-GB"/>
          </a:p>
          <a:p>
            <a:r>
              <a:rPr lang="en-US"/>
              <a:t>Business, organizational and technical changes inevitably </a:t>
            </a:r>
          </a:p>
          <a:p>
            <a:pPr lvl="1"/>
            <a:r>
              <a:rPr lang="en-US"/>
              <a:t>=&gt; changes to the requirements for a software system. 	</a:t>
            </a:r>
          </a:p>
          <a:p>
            <a:r>
              <a:rPr lang="en-US"/>
              <a:t>Requirements management = managing and controlling the requirement changes.</a:t>
            </a:r>
            <a:endParaRPr lang="en-GB"/>
          </a:p>
          <a:p>
            <a:endParaRPr lang="en-US" dirty="0"/>
          </a:p>
        </p:txBody>
      </p:sp>
      <p:sp>
        <p:nvSpPr>
          <p:cNvPr id="7" name="Footer Placeholder 6"/>
          <p:cNvSpPr>
            <a:spLocks noGrp="1"/>
          </p:cNvSpPr>
          <p:nvPr>
            <p:ph type="ftr" sz="quarter" idx="11"/>
          </p:nvPr>
        </p:nvSpPr>
        <p:spPr/>
        <p:txBody>
          <a:bodyPr/>
          <a:lstStyle/>
          <a:p>
            <a:r>
              <a:rPr lang="en-US"/>
              <a:t>Chapter 4. Requirements engineering</a:t>
            </a:r>
          </a:p>
        </p:txBody>
      </p:sp>
      <p:sp>
        <p:nvSpPr>
          <p:cNvPr id="8" name="Slide Number Placeholder 7"/>
          <p:cNvSpPr>
            <a:spLocks noGrp="1"/>
          </p:cNvSpPr>
          <p:nvPr>
            <p:ph type="sldNum" sz="quarter" idx="12"/>
          </p:nvPr>
        </p:nvSpPr>
        <p:spPr/>
        <p:txBody>
          <a:bodyPr/>
          <a:lstStyle/>
          <a:p>
            <a:fld id="{825F70CE-84E9-D04C-9B15-10C693AA0F2A}" type="slidenum">
              <a:rPr lang="en-US" smtClean="0"/>
              <a:pPr/>
              <a:t>95</a:t>
            </a:fld>
            <a:endParaRPr lang="en-US"/>
          </a:p>
        </p:txBody>
      </p:sp>
      <p:sp>
        <p:nvSpPr>
          <p:cNvPr id="9" name="Date Placeholder 8"/>
          <p:cNvSpPr>
            <a:spLocks noGrp="1"/>
          </p:cNvSpPr>
          <p:nvPr>
            <p:ph type="dt" sz="half" idx="4294967295"/>
          </p:nvPr>
        </p:nvSpPr>
        <p:spPr>
          <a:xfrm>
            <a:off x="0" y="6470650"/>
            <a:ext cx="2154238" cy="274638"/>
          </a:xfrm>
        </p:spPr>
        <p:txBody>
          <a:bodyPr/>
          <a:lstStyle/>
          <a:p>
            <a:r>
              <a:rPr lang="en-US"/>
              <a:t>Sep 2019</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heme_SE2019s1">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Theme_SE2019s1" id="{E4EA5176-60B7-4738-A39A-85EA610AC46B}" vid="{8416C537-BC8A-42C5-99D5-28933A3097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Theme_SE2019s1</Template>
  <TotalTime>6986</TotalTime>
  <Words>10934</Words>
  <Application>Microsoft Office PowerPoint</Application>
  <PresentationFormat>Widescreen</PresentationFormat>
  <Paragraphs>1340</Paragraphs>
  <Slides>95</Slides>
  <Notes>65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95</vt:i4>
      </vt:variant>
    </vt:vector>
  </HeadingPairs>
  <TitlesOfParts>
    <vt:vector size="107" baseType="lpstr">
      <vt:lpstr>Arial</vt:lpstr>
      <vt:lpstr>Calibri</vt:lpstr>
      <vt:lpstr>Corbel</vt:lpstr>
      <vt:lpstr>Open Sans</vt:lpstr>
      <vt:lpstr>Söhne</vt:lpstr>
      <vt:lpstr>Times New Roman</vt:lpstr>
      <vt:lpstr>Tw Cen MT</vt:lpstr>
      <vt:lpstr>Tw Cen MT Condensed</vt:lpstr>
      <vt:lpstr>Wingdings</vt:lpstr>
      <vt:lpstr>Wingdings 2</vt:lpstr>
      <vt:lpstr>Wingdings 3</vt:lpstr>
      <vt:lpstr>Theme_SE2019s1</vt:lpstr>
      <vt:lpstr>Chapter 3 – Requirements Engineering</vt:lpstr>
      <vt:lpstr>Topics covered</vt:lpstr>
      <vt:lpstr>Topics covered</vt:lpstr>
      <vt:lpstr>Requirements</vt:lpstr>
      <vt:lpstr>Effects of inadequate requirements development – Airbus</vt:lpstr>
      <vt:lpstr>PowerPoint Presentation</vt:lpstr>
      <vt:lpstr>Other software related accidents &amp; incidents</vt:lpstr>
      <vt:lpstr>PowerPoint Presentation</vt:lpstr>
      <vt:lpstr>What is a requirement?</vt:lpstr>
      <vt:lpstr>Topics covered</vt:lpstr>
      <vt:lpstr>MENTCare system</vt:lpstr>
      <vt:lpstr>MENTCare system</vt:lpstr>
      <vt:lpstr>Functional and non-functional requirements</vt:lpstr>
      <vt:lpstr>Functional requirements</vt:lpstr>
      <vt:lpstr>Mentcare system: functional requirements</vt:lpstr>
      <vt:lpstr>Non-functional requirements</vt:lpstr>
      <vt:lpstr>Non-functional requirements implementation</vt:lpstr>
      <vt:lpstr>Non-functional classifications</vt:lpstr>
      <vt:lpstr>Examples of nonfunctional requirements in the Mentcare system</vt:lpstr>
      <vt:lpstr>Types of requirement</vt:lpstr>
      <vt:lpstr>Goals vs. requirements</vt:lpstr>
      <vt:lpstr>Goals vs. requirements (cont.)</vt:lpstr>
      <vt:lpstr>System stakeholders</vt:lpstr>
      <vt:lpstr>Stakeholders in the Mentcare system</vt:lpstr>
      <vt:lpstr>Topics covered</vt:lpstr>
      <vt:lpstr>Requirements engineering processes</vt:lpstr>
      <vt:lpstr>A typical view of the process</vt:lpstr>
      <vt:lpstr>A spiral view of the process </vt:lpstr>
      <vt:lpstr>Topics covered</vt:lpstr>
      <vt:lpstr>Requirements elicitation and analysis</vt:lpstr>
      <vt:lpstr>Problems of requirements elicitation</vt:lpstr>
      <vt:lpstr>The requirements elicitation and analysis process </vt:lpstr>
      <vt:lpstr>Requirements discovery</vt:lpstr>
      <vt:lpstr>Discovery technique - Interviewing</vt:lpstr>
      <vt:lpstr>Discovery technique - Ethnography</vt:lpstr>
      <vt:lpstr>Requirement elicitation techniques</vt:lpstr>
      <vt:lpstr>Topics covered</vt:lpstr>
      <vt:lpstr>exercise: 15 mins (+ 10 mins break)</vt:lpstr>
      <vt:lpstr>Chapter 4 – Requirements Engineering</vt:lpstr>
      <vt:lpstr>Topics covered</vt:lpstr>
      <vt:lpstr>Example of nightmare requirements</vt:lpstr>
      <vt:lpstr>Another example of nightmare requirements</vt:lpstr>
      <vt:lpstr>Use cases</vt:lpstr>
      <vt:lpstr>Completeness </vt:lpstr>
      <vt:lpstr>Completeness (cont’)</vt:lpstr>
      <vt:lpstr>Unambiguous </vt:lpstr>
      <vt:lpstr>Unambiguous (cont’)</vt:lpstr>
      <vt:lpstr>Consistent</vt:lpstr>
      <vt:lpstr>Consistent (cont’)</vt:lpstr>
      <vt:lpstr>Main types of conflicts</vt:lpstr>
      <vt:lpstr>Correct</vt:lpstr>
      <vt:lpstr>Forward referencing</vt:lpstr>
      <vt:lpstr>Forward referencing (cont’)</vt:lpstr>
      <vt:lpstr>Opacity </vt:lpstr>
      <vt:lpstr>Opacity (cont’)</vt:lpstr>
      <vt:lpstr>Noise</vt:lpstr>
      <vt:lpstr>Noise (cont’)</vt:lpstr>
      <vt:lpstr>Topics covered</vt:lpstr>
      <vt:lpstr>Requirements specification</vt:lpstr>
      <vt:lpstr>Requirements specification</vt:lpstr>
      <vt:lpstr>Ways of writing a system requirements specification </vt:lpstr>
      <vt:lpstr>Ways of writing a system requirements specification </vt:lpstr>
      <vt:lpstr>Ways of writing a system requirements specification </vt:lpstr>
      <vt:lpstr>Structured specifications</vt:lpstr>
      <vt:lpstr>A structured specification of a requirement for an insulin pump </vt:lpstr>
      <vt:lpstr>Tabular specification</vt:lpstr>
      <vt:lpstr>Characteristics of good software requirements specification*</vt:lpstr>
      <vt:lpstr>Use case diagram</vt:lpstr>
      <vt:lpstr>Use case diagram</vt:lpstr>
      <vt:lpstr>Use case diagram</vt:lpstr>
      <vt:lpstr>Use case template and example</vt:lpstr>
      <vt:lpstr>PowerPoint Presentation</vt:lpstr>
      <vt:lpstr>Activity diagram</vt:lpstr>
      <vt:lpstr>Activity diagram</vt:lpstr>
      <vt:lpstr>Sequence diagram</vt:lpstr>
      <vt:lpstr>Sequence diagram</vt:lpstr>
      <vt:lpstr>Topics covered</vt:lpstr>
      <vt:lpstr>Agile methods and requirements</vt:lpstr>
      <vt:lpstr>PowerPoint Presentation</vt:lpstr>
      <vt:lpstr>USEr story</vt:lpstr>
      <vt:lpstr>PowerPoint Presentation</vt:lpstr>
      <vt:lpstr>MORE about Non-Functional Requirements (NFR)</vt:lpstr>
      <vt:lpstr>ISO/IEC 25010 product quality model </vt:lpstr>
      <vt:lpstr>Topics covered</vt:lpstr>
      <vt:lpstr>Requirements validation</vt:lpstr>
      <vt:lpstr>Requirements checking</vt:lpstr>
      <vt:lpstr>Requirements validation techniques</vt:lpstr>
      <vt:lpstr>Topics covered</vt:lpstr>
      <vt:lpstr>Changing requirements</vt:lpstr>
      <vt:lpstr>Requirements management</vt:lpstr>
      <vt:lpstr>Requirements management planning</vt:lpstr>
      <vt:lpstr>Requirements change management</vt:lpstr>
      <vt:lpstr>Response to change: AGILE approach!</vt:lpstr>
      <vt:lpstr>Summary</vt:lpstr>
      <vt:lpstr>Summary (cont.)</vt:lpstr>
    </vt:vector>
  </TitlesOfParts>
  <Company>HCMUT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 - chap4. req. engineering</dc:title>
  <dc:creator>Thang Bui</dc:creator>
  <cp:lastModifiedBy>Anh Nguyen Duc</cp:lastModifiedBy>
  <cp:revision>213</cp:revision>
  <cp:lastPrinted>2017-12-20T07:06:00Z</cp:lastPrinted>
  <dcterms:created xsi:type="dcterms:W3CDTF">2010-01-08T19:43:52Z</dcterms:created>
  <dcterms:modified xsi:type="dcterms:W3CDTF">2023-08-23T08:28:13Z</dcterms:modified>
</cp:coreProperties>
</file>